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3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4" r:id="rId1"/>
    <p:sldMasterId id="2147483891" r:id="rId2"/>
    <p:sldMasterId id="2147483924" r:id="rId3"/>
    <p:sldMasterId id="2147483966" r:id="rId4"/>
  </p:sldMasterIdLst>
  <p:notesMasterIdLst>
    <p:notesMasterId r:id="rId16"/>
  </p:notesMasterIdLst>
  <p:handoutMasterIdLst>
    <p:handoutMasterId r:id="rId17"/>
  </p:handoutMasterIdLst>
  <p:sldIdLst>
    <p:sldId id="352" r:id="rId5"/>
    <p:sldId id="600" r:id="rId6"/>
    <p:sldId id="5978" r:id="rId7"/>
    <p:sldId id="2142531870" r:id="rId8"/>
    <p:sldId id="2142531872" r:id="rId9"/>
    <p:sldId id="283" r:id="rId10"/>
    <p:sldId id="2142531875" r:id="rId11"/>
    <p:sldId id="2142531877" r:id="rId12"/>
    <p:sldId id="2142531876" r:id="rId13"/>
    <p:sldId id="2142531878" r:id="rId14"/>
    <p:sldId id="2142531879" r:id="rId15"/>
  </p:sldIdLst>
  <p:sldSz cx="9144000" cy="5143500" type="screen16x9"/>
  <p:notesSz cx="6858000" cy="91440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1EE2E0"/>
    <a:srgbClr val="BEBEBE"/>
    <a:srgbClr val="0062FF"/>
    <a:srgbClr val="D4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80"/>
    <p:restoredTop sz="95994"/>
  </p:normalViewPr>
  <p:slideViewPr>
    <p:cSldViewPr snapToGrid="0" snapToObjects="1">
      <p:cViewPr varScale="1">
        <p:scale>
          <a:sx n="171" d="100"/>
          <a:sy n="171" d="100"/>
        </p:scale>
        <p:origin x="888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83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19456" y="8705088"/>
            <a:ext cx="338328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pPr algn="l"/>
            <a:fld id="{614B4878-71CB-8F40-B9DD-F26F1F6CA014}" type="slidenum">
              <a:rPr lang="en-US" sz="600" smtClean="0">
                <a:solidFill>
                  <a:schemeClr val="bg1"/>
                </a:solidFill>
                <a:latin typeface="IBM Plex Sans" panose="020B0503050203000203" pitchFamily="34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600" dirty="0">
              <a:solidFill>
                <a:schemeClr val="bg1"/>
              </a:solidFill>
              <a:latin typeface="IBM Plex Sans" panose="020B0503050203000203" pitchFamily="34" charset="0"/>
              <a:ea typeface="IBM Plex Sans" charset="0"/>
              <a:cs typeface="IBM Plex San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0936" y="8705088"/>
            <a:ext cx="3657600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en-US" sz="600" dirty="0">
                <a:solidFill>
                  <a:schemeClr val="bg1"/>
                </a:solidFill>
                <a:latin typeface="IBM Plex Sans" panose="020B0503050203000203" pitchFamily="34" charset="0"/>
                <a:ea typeface="IBM Plex Sans" charset="0"/>
                <a:cs typeface="IBM Plex Sans" charset="0"/>
              </a:rPr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4480278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22450" y="228600"/>
            <a:ext cx="3213100" cy="18073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Notes Placeholder 7">
            <a:extLst>
              <a:ext uri="{FF2B5EF4-FFF2-40B4-BE49-F238E27FC236}">
                <a16:creationId xmlns:a16="http://schemas.microsoft.com/office/drawing/2014/main" id="{6ABF5568-9620-E34F-9423-054ABD059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9456" y="2247900"/>
            <a:ext cx="6419088" cy="61595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803275" marR="0" lvl="4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 typeface=".AppleSystemUIFont" charset="-12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19456" y="8705088"/>
            <a:ext cx="338328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b="0" i="0">
                <a:solidFill>
                  <a:schemeClr val="bg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1pPr>
          </a:lstStyle>
          <a:p>
            <a:fld id="{6E2E38B8-B0B4-AD41-AC6E-B781F46A9F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30936" y="8705088"/>
            <a:ext cx="3657600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b="0" i="0">
                <a:solidFill>
                  <a:schemeClr val="bg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1pPr>
          </a:lstStyle>
          <a:p>
            <a:r>
              <a:rPr lang="en-US" dirty="0"/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7915985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spcBef>
        <a:spcPts val="600"/>
      </a:spcBef>
      <a:defRPr sz="1000" b="0" i="0" kern="1200">
        <a:solidFill>
          <a:schemeClr val="bg1"/>
        </a:solidFill>
        <a:latin typeface="IBM Plex Sans" panose="020B0503050203000203" pitchFamily="34" charset="0"/>
        <a:ea typeface="+mn-ea"/>
        <a:cs typeface="+mn-cs"/>
      </a:defRPr>
    </a:lvl1pPr>
    <a:lvl2pPr marL="174625" indent="-169863" algn="l" defTabSz="914400" rtl="0" eaLnBrk="1" latinLnBrk="0" hangingPunct="1">
      <a:spcBef>
        <a:spcPts val="600"/>
      </a:spcBef>
      <a:buFont typeface="System Font Regular"/>
      <a:buChar char="–"/>
      <a:tabLst/>
      <a:defRPr sz="1000" b="0" i="0" kern="1200">
        <a:solidFill>
          <a:schemeClr val="bg1"/>
        </a:solidFill>
        <a:latin typeface="IBM Plex Sans" panose="020B0503050203000203" pitchFamily="34" charset="0"/>
        <a:ea typeface="+mn-ea"/>
        <a:cs typeface="+mn-cs"/>
      </a:defRPr>
    </a:lvl2pPr>
    <a:lvl3pPr marL="347472" indent="-173736" algn="l" defTabSz="914400" rtl="0" eaLnBrk="1" latinLnBrk="0" hangingPunct="1">
      <a:spcBef>
        <a:spcPts val="600"/>
      </a:spcBef>
      <a:buFont typeface="Arial" panose="020B0604020202020204" pitchFamily="34" charset="0"/>
      <a:buChar char="•"/>
      <a:tabLst/>
      <a:defRPr sz="1000" b="0" i="0" kern="1200">
        <a:solidFill>
          <a:schemeClr val="bg1"/>
        </a:solidFill>
        <a:latin typeface="IBM Plex Sans" panose="020B0503050203000203" pitchFamily="34" charset="0"/>
        <a:ea typeface="+mn-ea"/>
        <a:cs typeface="+mn-cs"/>
      </a:defRPr>
    </a:lvl3pPr>
    <a:lvl4pPr marL="630936" indent="-173736" algn="l" defTabSz="914400" rtl="0" eaLnBrk="1" latinLnBrk="0" hangingPunct="1">
      <a:spcBef>
        <a:spcPts val="600"/>
      </a:spcBef>
      <a:buFont typeface="System Font Regular"/>
      <a:buChar char="–"/>
      <a:tabLst/>
      <a:defRPr sz="1000" b="0" i="0" kern="1200">
        <a:solidFill>
          <a:schemeClr val="bg1"/>
        </a:solidFill>
        <a:latin typeface="IBM Plex Sans" panose="020B0503050203000203" pitchFamily="34" charset="0"/>
        <a:ea typeface="+mn-ea"/>
        <a:cs typeface="+mn-cs"/>
      </a:defRPr>
    </a:lvl4pPr>
    <a:lvl5pPr marL="174625" marR="0" indent="-169863" algn="l" defTabSz="914400" rtl="0" eaLnBrk="1" fontAlgn="base" latinLnBrk="0" hangingPunct="1">
      <a:lnSpc>
        <a:spcPct val="100000"/>
      </a:lnSpc>
      <a:spcBef>
        <a:spcPts val="600"/>
      </a:spcBef>
      <a:spcAft>
        <a:spcPct val="0"/>
      </a:spcAft>
      <a:buClr>
        <a:srgbClr val="000000"/>
      </a:buClr>
      <a:buSzTx/>
      <a:buFont typeface=".AppleSystemUIFont" charset="-120"/>
      <a:buChar char="»"/>
      <a:tabLst/>
      <a:defRPr sz="1000" b="0" i="0" kern="1200">
        <a:solidFill>
          <a:schemeClr val="bg1"/>
        </a:solidFill>
        <a:latin typeface="IBM Plex Sans" panose="020B050305020300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1289050"/>
            <a:ext cx="4142232" cy="3206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" descr="IBM 8-bar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2" y="4693077"/>
            <a:ext cx="521589" cy="20679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E87EF27-DB4F-5B4D-B9CA-B2890EFD60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18308" y="-101558"/>
            <a:ext cx="2654808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6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10312" y="1216152"/>
            <a:ext cx="4142232" cy="32796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21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03782"/>
            <a:ext cx="4114801" cy="4479344"/>
          </a:xfr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238" y="4316522"/>
            <a:ext cx="685800" cy="63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551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3752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463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675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076" algn="dec"/>
              </a:tabLst>
              <a:defRPr/>
            </a:lvl1pPr>
            <a:lvl2pPr marL="173034" indent="-173034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/>
              <a:t>Second level</a:t>
            </a:r>
          </a:p>
          <a:p>
            <a:pPr marL="0" marR="0" lvl="2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/>
              <a:t>Third level</a:t>
            </a:r>
          </a:p>
          <a:p>
            <a:pPr marL="0" marR="0" lvl="3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/>
              <a:t>Fourth level</a:t>
            </a:r>
          </a:p>
          <a:p>
            <a:pPr marL="0" marR="0" lvl="4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12395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076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45718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/>
              <a:t>Second level</a:t>
            </a:r>
          </a:p>
          <a:p>
            <a:pPr marL="0" marR="0" lvl="2" indent="0" algn="l" defTabSz="45718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/>
              <a:t>Third level</a:t>
            </a:r>
          </a:p>
          <a:p>
            <a:pPr marL="0" marR="0" lvl="3" indent="0" algn="l" defTabSz="45718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/>
              <a:t>Fourth level</a:t>
            </a:r>
          </a:p>
          <a:p>
            <a:pPr marL="0" marR="0" lvl="4" indent="0" algn="l" defTabSz="45718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764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3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500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3"/>
            <a:ext cx="4114800" cy="1003807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4114800" cy="3108960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094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177"/>
            <a:ext cx="8686800" cy="4473575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474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5187462" cy="4520805"/>
          </a:xfrm>
        </p:spPr>
        <p:txBody>
          <a:bodyPr/>
          <a:lstStyle>
            <a:lvl1pPr marL="117472" indent="-117472"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918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4328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493776"/>
            <a:ext cx="4114800" cy="4199730"/>
          </a:xfrm>
        </p:spPr>
        <p:txBody>
          <a:bodyPr/>
          <a:lstStyle>
            <a:lvl1pPr>
              <a:spcBef>
                <a:spcPts val="1100"/>
              </a:spcBef>
              <a:spcAft>
                <a:spcPts val="0"/>
              </a:spcAft>
              <a:defRPr/>
            </a:lvl1pPr>
            <a:lvl2pPr>
              <a:spcBef>
                <a:spcPts val="1100"/>
              </a:spcBef>
              <a:defRPr/>
            </a:lvl2pPr>
            <a:lvl3pPr>
              <a:spcBef>
                <a:spcPts val="1100"/>
              </a:spcBef>
              <a:defRPr/>
            </a:lvl3pPr>
            <a:lvl4pPr>
              <a:spcBef>
                <a:spcPts val="1100"/>
              </a:spcBef>
              <a:defRPr/>
            </a:lvl4pPr>
            <a:lvl5pPr>
              <a:spcBef>
                <a:spcPts val="1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0564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039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959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124713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800600" y="1124713"/>
            <a:ext cx="4114800" cy="3585845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91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077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257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4114800" cy="358965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1"/>
            <a:ext cx="4114800" cy="358965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003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5021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28600" y="995519"/>
            <a:ext cx="4114800" cy="368760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800600" y="1116649"/>
            <a:ext cx="4114800" cy="356647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967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0"/>
            <a:ext cx="1828800" cy="358965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3470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3470"/>
            <a:ext cx="1828800" cy="358965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627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1"/>
            <a:ext cx="4114800" cy="358584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52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1828800" cy="3585845"/>
          </a:xfr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7280"/>
            <a:ext cx="1828800" cy="35858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315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7281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7281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501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111287"/>
            <a:ext cx="4114800" cy="35014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100"/>
              </a:spcBef>
              <a:buFontTx/>
              <a:buNone/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3439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251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4114800" cy="4402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540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381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78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90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4832418"/>
            <a:ext cx="2057400" cy="1371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82881"/>
            <a:ext cx="4114800" cy="30003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1"/>
            <a:ext cx="4114800" cy="34887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526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4572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solidFill>
            <a:schemeClr val="tx2">
              <a:lumMod val="50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4571999" cy="2571751"/>
          </a:xfrm>
          <a:solidFill>
            <a:schemeClr val="accent2"/>
          </a:solidFill>
        </p:spPr>
        <p:txBody>
          <a:bodyPr lIns="228600" tIns="201168" rIns="228600" bIns="2286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931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7998" y="2571750"/>
            <a:ext cx="2286000" cy="2571750"/>
          </a:xfr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2286000" y="2571750"/>
            <a:ext cx="2286000" cy="257175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2" y="2571750"/>
            <a:ext cx="2285997" cy="257175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2286000" cy="2571750"/>
          </a:xfr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2571751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904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1290639"/>
          </a:xfrm>
          <a:solidFill>
            <a:schemeClr val="tx1"/>
          </a:solidFill>
        </p:spPr>
        <p:txBody>
          <a:bodyPr lIns="228600" tIns="201168" rIns="228600" bIns="22860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46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2857500"/>
            <a:ext cx="2286000" cy="2286000"/>
          </a:xfr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973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2286000" cy="5143500"/>
          </a:xfrm>
          <a:solidFill>
            <a:schemeClr val="tx1"/>
          </a:solidFill>
        </p:spPr>
        <p:txBody>
          <a:bodyPr lIns="228600" tIns="182880" rIns="228600" bIns="228600"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2286000" y="0"/>
            <a:ext cx="2286000" cy="5143500"/>
          </a:xfr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4572000" y="0"/>
            <a:ext cx="2286000" cy="5143500"/>
          </a:xfr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6858000" y="0"/>
            <a:ext cx="2286000" cy="5143500"/>
          </a:xfr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220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097281"/>
            <a:ext cx="1828800" cy="350144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360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9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4600" y="666751"/>
            <a:ext cx="6400800" cy="3824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878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9"/>
            <a:ext cx="1828800" cy="3454400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717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: title, text (2/4), content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2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1837944" cy="4294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77456" y="201168"/>
            <a:ext cx="1837944" cy="4294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97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0392" y="1090961"/>
            <a:ext cx="4215008" cy="3456432"/>
          </a:xfrm>
        </p:spPr>
        <p:txBody>
          <a:bodyPr/>
          <a:lstStyle>
            <a:lvl1pPr marL="117472" indent="-117472">
              <a:tabLst/>
              <a:defRPr sz="2400"/>
            </a:lvl1pPr>
            <a:lvl2pPr marL="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256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92025"/>
            <a:ext cx="1828800" cy="4408995"/>
          </a:xfr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514600" y="225426"/>
            <a:ext cx="6400800" cy="45974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025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393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32916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43000"/>
            <a:ext cx="4114800" cy="3584448"/>
          </a:xfrm>
        </p:spPr>
        <p:txBody>
          <a:bodyPr/>
          <a:lstStyle>
            <a:lvl1pPr marL="0" indent="0">
              <a:spcBef>
                <a:spcPts val="0"/>
              </a:spcBef>
              <a:tabLst>
                <a:tab pos="3940076" algn="dec"/>
              </a:tabLst>
              <a:defRPr sz="1100"/>
            </a:lvl1pPr>
            <a:lvl2pPr marL="173034" indent="-173034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1166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106" y="1573759"/>
            <a:ext cx="1636776" cy="1516746"/>
          </a:xfrm>
          <a:prstGeom prst="rect">
            <a:avLst/>
          </a:prstGeom>
        </p:spPr>
      </p:pic>
      <p:sp>
        <p:nvSpPr>
          <p:cNvPr id="7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3611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45" y="1373359"/>
            <a:ext cx="8442931" cy="3267752"/>
          </a:xfrm>
        </p:spPr>
        <p:txBody>
          <a:bodyPr>
            <a:normAutofit/>
          </a:bodyPr>
          <a:lstStyle>
            <a:lvl1pPr marL="171446" marR="0" indent="-171446" algn="l" defTabSz="685783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200">
                <a:solidFill>
                  <a:schemeClr val="tx2"/>
                </a:solidFill>
              </a:defRPr>
            </a:lvl1pPr>
            <a:lvl2pPr marL="342892" indent="-171446">
              <a:spcBef>
                <a:spcPts val="0"/>
              </a:spcBef>
              <a:defRPr sz="1200">
                <a:solidFill>
                  <a:schemeClr val="tx2"/>
                </a:solidFill>
              </a:defRPr>
            </a:lvl2pPr>
            <a:lvl3pPr marL="514337" indent="-171446">
              <a:spcBef>
                <a:spcPts val="0"/>
              </a:spcBef>
              <a:buFont typeface="Wingdings" pitchFamily="2" charset="2"/>
              <a:buChar char="§"/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342491" y="225644"/>
            <a:ext cx="8436385" cy="6858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989602-F933-BC44-A726-09CC2702DE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5518" y="4996164"/>
            <a:ext cx="2250219" cy="147336"/>
          </a:xfrm>
          <a:prstGeom prst="rect">
            <a:avLst/>
          </a:prstGeom>
        </p:spPr>
        <p:txBody>
          <a:bodyPr/>
          <a:lstStyle/>
          <a:p>
            <a:pPr defTabSz="685783">
              <a:defRPr/>
            </a:pPr>
            <a:r>
              <a:rPr lang="de-DE">
                <a:solidFill>
                  <a:srgbClr val="000000"/>
                </a:solidFill>
              </a:rPr>
              <a:t>© 2020 IBM Corporation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12572-0CCC-614E-B321-8B3CB17DD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defTabSz="685783">
              <a:defRPr/>
            </a:pPr>
            <a:fld id="{D0BE6F14-FF48-0F4F-A8AA-2E3F25371E4A}" type="slidenum">
              <a:rPr lang="en-US" smtClean="0">
                <a:solidFill>
                  <a:srgbClr val="000000"/>
                </a:solidFill>
              </a:rPr>
              <a:pPr algn="l" defTabSz="685783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486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164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Group Name / DOC ID / Month XX, 2018 / © 2018 IBM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93628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-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1"/>
            <a:ext cx="9144000" cy="9797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844" b="0" i="0">
              <a:solidFill>
                <a:schemeClr val="bg1"/>
              </a:solidFill>
              <a:latin typeface="Arial Regular" charset="0"/>
            </a:endParaRP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0" y="4589145"/>
            <a:ext cx="4114800" cy="28575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500" dirty="0" smtClean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0600" y="202500"/>
            <a:ext cx="8572500" cy="714375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12731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(above)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07556" y="4718304"/>
            <a:ext cx="1809432" cy="201168"/>
          </a:xfrm>
          <a:prstGeom prst="rect">
            <a:avLst/>
          </a:prstGeom>
        </p:spPr>
        <p:txBody>
          <a:bodyPr/>
          <a:lstStyle/>
          <a:p>
            <a:pPr defTabSz="457189"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>
              <a:defRPr/>
            </a:pPr>
            <a:r>
              <a:rPr lang="de-DE">
                <a:solidFill>
                  <a:srgbClr val="000000"/>
                </a:solidFill>
                <a:latin typeface="IBM Plex Sans Regular" charset="0"/>
                <a:ea typeface="+mn-ea"/>
              </a:rPr>
              <a:t>IBM Watson IoT / © 2019 IBM Corporation</a:t>
            </a:r>
            <a:endParaRPr lang="en-US" dirty="0">
              <a:solidFill>
                <a:srgbClr val="000000"/>
              </a:solidFill>
              <a:latin typeface="IBM Plex Sans Regular" charset="0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E4DBDE34-E9B5-E04F-B662-69720E4BCB53}" type="slidenum">
              <a:rPr lang="en-US" smtClean="0">
                <a:solidFill>
                  <a:srgbClr val="000000"/>
                </a:solidFill>
                <a:latin typeface="IBM Plex Sans Regular" charset="0"/>
                <a:ea typeface="+mn-ea"/>
              </a:rPr>
              <a:pPr defTabSz="457189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IBM Plex Sans Regular" charset="0"/>
              <a:ea typeface="+mn-e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1" y="173736"/>
            <a:ext cx="4474777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5807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4142164" cy="4294632"/>
          </a:xfrm>
        </p:spPr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ol gray 10 rectangle">
            <a:extLst>
              <a:ext uri="{FF2B5EF4-FFF2-40B4-BE49-F238E27FC236}">
                <a16:creationId xmlns:a16="http://schemas.microsoft.com/office/drawing/2014/main" id="{838ABCAC-D266-7244-9068-DAD3FE4E7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3F3F3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0" i="0" dirty="0">
              <a:solidFill>
                <a:srgbClr val="FFFFFF"/>
              </a:solidFill>
              <a:latin typeface="IBM Plex Sans" panose="020B0503050203000203" pitchFamily="34" charset="0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78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30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1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21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4572000" cy="2571751"/>
          </a:xfrm>
          <a:solidFill>
            <a:srgbClr val="0530AD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4572000" cy="2573337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61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2569463"/>
          </a:xfrm>
          <a:noFill/>
        </p:spPr>
        <p:txBody>
          <a:bodyPr lIns="182880" tIns="164592" rIns="228600" bIns="228600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2286000" cy="2573337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2286001" y="2570163"/>
            <a:ext cx="2286000" cy="2573337"/>
          </a:xfrm>
          <a:solidFill>
            <a:srgbClr val="054ADA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7"/>
          </p:nvPr>
        </p:nvSpPr>
        <p:spPr>
          <a:xfrm>
            <a:off x="4572000" y="2570162"/>
            <a:ext cx="2286000" cy="2573338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8"/>
          </p:nvPr>
        </p:nvSpPr>
        <p:spPr>
          <a:xfrm>
            <a:off x="6858000" y="2570162"/>
            <a:ext cx="2286000" cy="2573338"/>
          </a:xfrm>
          <a:solidFill>
            <a:srgbClr val="6EA6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81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6350"/>
          </a:xfrm>
          <a:solidFill>
            <a:schemeClr val="tx1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276350"/>
            <a:ext cx="9144000" cy="386715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10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8072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2571750"/>
            <a:ext cx="2286003" cy="2571750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" hidden="1">
            <a:extLst>
              <a:ext uri="{FF2B5EF4-FFF2-40B4-BE49-F238E27FC236}">
                <a16:creationId xmlns:a16="http://schemas.microsoft.com/office/drawing/2014/main" id="{0C4F1C52-4E00-9B42-8B21-690C46B2CC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66" y="201613"/>
            <a:ext cx="4143375" cy="42941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28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2286000" cy="5148072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0"/>
            <a:ext cx="2286000" cy="5148072"/>
          </a:xfrm>
          <a:solidFill>
            <a:srgbClr val="054ADA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2286000" cy="5148072"/>
          </a:xfrm>
          <a:solidFill>
            <a:schemeClr val="accent2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5148072"/>
          </a:xfrm>
          <a:solidFill>
            <a:srgbClr val="6EA6FF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6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514600" y="1243584"/>
            <a:ext cx="6400800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5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24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53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 2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73168" y="1216152"/>
            <a:ext cx="4142232" cy="32796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5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201168"/>
            <a:ext cx="1837944" cy="4294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2505457" y="201168"/>
            <a:ext cx="6409876" cy="4294632"/>
          </a:xfrm>
        </p:spPr>
        <p:txBody>
          <a:bodyPr lIns="0" tIns="0" rIns="91440" bIns="91440"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5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6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0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tabLst/>
              <a:defRPr/>
            </a:lvl3pPr>
            <a:lvl4pPr marL="0" indent="0">
              <a:spcBef>
                <a:spcPts val="0"/>
              </a:spcBef>
              <a:buNone/>
              <a:tabLst/>
              <a:defRPr/>
            </a:lvl4pPr>
            <a:lvl5pPr marL="0" indent="0">
              <a:spcBef>
                <a:spcPts val="0"/>
              </a:spcBef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tabLst/>
              <a:defRPr/>
            </a:lvl3pPr>
            <a:lvl4pPr marL="0" indent="0">
              <a:spcBef>
                <a:spcPts val="0"/>
              </a:spcBef>
              <a:buNone/>
              <a:tabLst/>
              <a:defRPr/>
            </a:lvl4pPr>
            <a:lvl5pPr marL="0" indent="0">
              <a:spcBef>
                <a:spcPts val="0"/>
              </a:spcBef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23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856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33088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61873"/>
            <a:ext cx="4123944" cy="1309877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66D531-042B-494C-8702-5C43B76E6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3658" y="3205697"/>
            <a:ext cx="6405743" cy="1309876"/>
          </a:xfrm>
        </p:spPr>
        <p:txBody>
          <a:bodyPr anchor="b"/>
          <a:lstStyle>
            <a:lvl1pPr>
              <a:spcBef>
                <a:spcPts val="300"/>
              </a:spcBef>
              <a:defRPr sz="60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18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20091"/>
            <a:ext cx="8305800" cy="3874595"/>
          </a:xfrm>
          <a:prstGeom prst="rect">
            <a:avLst/>
          </a:prstGeom>
        </p:spPr>
        <p:txBody>
          <a:bodyPr/>
          <a:lstStyle>
            <a:lvl1pPr marL="132160" marR="0" indent="-132160" algn="l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20000"/>
              <a:buFontTx/>
              <a:buChar char="•"/>
              <a:tabLst/>
              <a:defRPr>
                <a:solidFill>
                  <a:schemeClr val="tx2"/>
                </a:solidFill>
              </a:defRPr>
            </a:lvl1pPr>
            <a:lvl2pPr marL="471488" marR="0" indent="-211931" algn="l" defTabSz="6858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>
                <a:solidFill>
                  <a:schemeClr val="tx2"/>
                </a:solidFill>
                <a:latin typeface="Lubalin for IBM Book" charset="0"/>
                <a:ea typeface="Lubalin for IBM Book" charset="0"/>
                <a:cs typeface="Lubalin for IBM Book" charset="0"/>
              </a:defRPr>
            </a:lvl2pPr>
            <a:lvl3pPr marL="671513" marR="0" indent="-20002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>
                <a:solidFill>
                  <a:schemeClr val="tx2"/>
                </a:solidFill>
                <a:latin typeface="Lubalin for IBM Book" charset="0"/>
                <a:ea typeface="Lubalin for IBM Book" charset="0"/>
                <a:cs typeface="Lubalin for IBM Book" charset="0"/>
              </a:defRPr>
            </a:lvl3pPr>
            <a:lvl4pPr>
              <a:defRPr>
                <a:solidFill>
                  <a:schemeClr val="tx2"/>
                </a:solidFill>
                <a:latin typeface="Lubalin for IBM Book" charset="0"/>
                <a:ea typeface="Lubalin for IBM Book" charset="0"/>
                <a:cs typeface="Lubalin for IBM Book" charset="0"/>
              </a:defRPr>
            </a:lvl4pPr>
            <a:lvl5pPr>
              <a:defRPr>
                <a:solidFill>
                  <a:schemeClr val="tx2"/>
                </a:solidFill>
                <a:latin typeface="Lubalin for IBM Book" charset="0"/>
                <a:ea typeface="Lubalin for IBM Book" charset="0"/>
                <a:cs typeface="Lubalin for IBM Book" charset="0"/>
              </a:defRPr>
            </a:lvl5pPr>
          </a:lstStyle>
          <a:p>
            <a:pPr marL="132160" marR="0" lvl="0" indent="-132160" algn="l" defTabSz="6858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Pct val="120000"/>
              <a:buFontTx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004266"/>
                </a:solidFill>
                <a:effectLst/>
                <a:uLnTx/>
                <a:uFillTx/>
                <a:latin typeface="Lubalin for IBM Book" charset="0"/>
              </a:rPr>
              <a:t>Click to edit Master text styles</a:t>
            </a:r>
          </a:p>
          <a:p>
            <a:pPr marL="471488" marR="0" lvl="1" indent="-211931" algn="l" defTabSz="685800" rtl="0" eaLnBrk="0" fontAlgn="base" latinLnBrk="0" hangingPunct="0">
              <a:lnSpc>
                <a:spcPct val="100000"/>
              </a:lnSpc>
              <a:spcBef>
                <a:spcPts val="225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004266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Second level</a:t>
            </a:r>
          </a:p>
          <a:p>
            <a:pPr marL="671513" marR="0" lvl="2" indent="-200025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4266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1189" y="4774719"/>
            <a:ext cx="455613" cy="273844"/>
          </a:xfrm>
          <a:prstGeom prst="rect">
            <a:avLst/>
          </a:prstGeom>
        </p:spPr>
        <p:txBody>
          <a:bodyPr vert="horz" wrap="square" lIns="64283" tIns="32142" rIns="64283" bIns="3214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999999"/>
                </a:solidFill>
                <a:latin typeface="Lubalin for IBM Demi" charset="0"/>
              </a:defRPr>
            </a:lvl1pPr>
          </a:lstStyle>
          <a:p>
            <a:fld id="{C776C8CB-BCD0-4D8C-A0B5-FE7F676C3A6C}" type="slidenum">
              <a:rPr lang="en-US" altLang="en-US">
                <a:ea typeface="ヒラギノ角ゴ ProN W3" charset="-128"/>
                <a:sym typeface="Gill Sans" charset="0"/>
              </a:rPr>
              <a:pPr/>
              <a:t>‹#›</a:t>
            </a:fld>
            <a:endParaRPr lang="en-US" altLang="en-US" dirty="0">
              <a:ea typeface="ヒラギノ角ゴ ProN W3" charset="-128"/>
              <a:sym typeface="Gill Sans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4819293"/>
            <a:ext cx="3352800" cy="23544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lang="en-US" altLang="de-DE" sz="825" kern="1200" dirty="0">
                <a:solidFill>
                  <a:srgbClr val="004266"/>
                </a:solidFill>
                <a:latin typeface="Lubalin for IBM Book" charset="0"/>
                <a:ea typeface="Lubalin for IBM Book" charset="0"/>
                <a:cs typeface="Lubalin for IBM Book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3442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pic>
        <p:nvPicPr>
          <p:cNvPr id="6" name="Picture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2" y="4692553"/>
            <a:ext cx="521589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047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74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0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906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051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54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37161" y="91440"/>
            <a:ext cx="8778172" cy="4404360"/>
          </a:xfrm>
        </p:spPr>
        <p:txBody>
          <a:bodyPr/>
          <a:lstStyle>
            <a:lvl1pPr>
              <a:defRPr sz="9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76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5562535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4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1" i="0"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59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/>
              <a:t>Click </a:t>
            </a:r>
            <a:r>
              <a:rPr lang="en-US" dirty="0"/>
              <a:t>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30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7" y="1243584"/>
            <a:ext cx="4123876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521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10312" y="1216152"/>
            <a:ext cx="4142232" cy="32796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85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91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077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82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741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77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72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4142164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Black rectangle">
            <a:extLst>
              <a:ext uri="{FF2B5EF4-FFF2-40B4-BE49-F238E27FC236}">
                <a16:creationId xmlns:a16="http://schemas.microsoft.com/office/drawing/2014/main" id="{612CE115-19C6-174D-97D1-85AD78D8B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0" i="0" dirty="0">
              <a:solidFill>
                <a:srgbClr val="FFFFFF"/>
              </a:solidFill>
              <a:latin typeface="IBM Plex Sans" panose="020B0503050203000203" pitchFamily="34" charset="0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1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687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231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1" i="0"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28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083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4572000" cy="2571751"/>
          </a:xfrm>
          <a:solidFill>
            <a:srgbClr val="0530AD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4572000" cy="2573337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739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2569463"/>
          </a:xfrm>
          <a:noFill/>
        </p:spPr>
        <p:txBody>
          <a:bodyPr lIns="182880" tIns="164592" rIns="228600" bIns="228600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2286000" cy="2573337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2286001" y="2570163"/>
            <a:ext cx="2286000" cy="2573337"/>
          </a:xfrm>
          <a:solidFill>
            <a:srgbClr val="054ADA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4572000" y="2570162"/>
            <a:ext cx="2286000" cy="2573338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6858000" y="2570162"/>
            <a:ext cx="2286000" cy="2573338"/>
          </a:xfrm>
          <a:solidFill>
            <a:srgbClr val="6EA6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155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6350"/>
          </a:xfrm>
          <a:solidFill>
            <a:schemeClr val="tx2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276350"/>
            <a:ext cx="9144000" cy="386715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50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8072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2571750"/>
            <a:ext cx="2286003" cy="2571750"/>
          </a:xfrm>
          <a:solidFill>
            <a:schemeClr val="tx2"/>
          </a:solidFill>
        </p:spPr>
        <p:txBody>
          <a:bodyPr lIns="219456" tIns="201168" rIns="228600" bIns="2286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0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79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2286000" cy="5148072"/>
          </a:xfrm>
          <a:solidFill>
            <a:schemeClr val="accent2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0"/>
            <a:ext cx="2286000" cy="5148072"/>
          </a:xfrm>
          <a:solidFill>
            <a:srgbClr val="054ADA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2286000" cy="5148072"/>
          </a:xfrm>
          <a:solidFill>
            <a:srgbClr val="0530AD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5148072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260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514600" y="1243584"/>
            <a:ext cx="6400800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591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819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27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73168" y="1216152"/>
            <a:ext cx="4142232" cy="32796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6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37161" y="91440"/>
            <a:ext cx="8778172" cy="4404360"/>
          </a:xfrm>
        </p:spPr>
        <p:txBody>
          <a:bodyPr/>
          <a:lstStyle>
            <a:lvl1pPr>
              <a:defRPr sz="9600" b="1" i="0">
                <a:latin typeface="IBM Plex Sans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237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2505457" y="201168"/>
            <a:ext cx="6409876" cy="4294632"/>
          </a:xfrm>
        </p:spPr>
        <p:txBody>
          <a:bodyPr lIns="0" tIns="0" rIns="91440" bIns="91440"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208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024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917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61872"/>
            <a:ext cx="4123944" cy="1309878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C6F2CA-B8B6-BF4F-8900-E2319DA9DD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9456" y="3209544"/>
            <a:ext cx="6409944" cy="1307592"/>
          </a:xfrm>
        </p:spPr>
        <p:txBody>
          <a:bodyPr anchor="b"/>
          <a:lstStyle>
            <a:lvl1pPr>
              <a:spcBef>
                <a:spcPts val="300"/>
              </a:spcBef>
              <a:defRPr sz="60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213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imo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136DFA5-CCDF-2D4D-90BD-C74C270E88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2462" y="1605082"/>
            <a:ext cx="4799076" cy="161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31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descr="IBM 8-bar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196" y="2312885"/>
            <a:ext cx="1297608" cy="517732"/>
          </a:xfrm>
          <a:prstGeom prst="rect">
            <a:avLst/>
          </a:prstGeom>
        </p:spPr>
      </p:pic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3740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pic>
        <p:nvPicPr>
          <p:cNvPr id="6" name="Picture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2" y="4692553"/>
            <a:ext cx="521589" cy="20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01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714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0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519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2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5562535" cy="4294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311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9456" y="219456"/>
            <a:ext cx="4133088" cy="804672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37160" y="1133856"/>
            <a:ext cx="4206240" cy="3361944"/>
          </a:xfr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12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37161" y="91440"/>
            <a:ext cx="8778172" cy="4404360"/>
          </a:xfrm>
        </p:spPr>
        <p:txBody>
          <a:bodyPr/>
          <a:lstStyle>
            <a:lvl1pPr>
              <a:defRPr sz="9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680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5562535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652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/>
              <a:t>Click </a:t>
            </a:r>
            <a:r>
              <a:rPr lang="en-US" dirty="0"/>
              <a:t>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618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91457" y="1243584"/>
            <a:ext cx="4123876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53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10312" y="1216152"/>
            <a:ext cx="4142232" cy="32796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572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91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077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084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511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077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883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3" y="201168"/>
            <a:ext cx="4142164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Blue 60 rectangle">
            <a:extLst>
              <a:ext uri="{FF2B5EF4-FFF2-40B4-BE49-F238E27FC236}">
                <a16:creationId xmlns:a16="http://schemas.microsoft.com/office/drawing/2014/main" id="{91D1D188-D7EA-5A44-A392-6E9BFB996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b="0" i="0" dirty="0">
              <a:solidFill>
                <a:srgbClr val="FFFFFF"/>
              </a:solidFill>
              <a:latin typeface="IBM Plex Sans" panose="020B0503050203000203" pitchFamily="34" charset="0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7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6" y="201168"/>
            <a:ext cx="4123944" cy="4294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996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831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887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25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08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4572000" cy="2571751"/>
          </a:xfrm>
          <a:solidFill>
            <a:srgbClr val="0530AD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4572000" y="0"/>
            <a:ext cx="2286000" cy="257175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6858000" y="0"/>
            <a:ext cx="2286000" cy="257175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4572000" cy="2573337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4572000" y="2570163"/>
            <a:ext cx="4572000" cy="2573337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781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2569463"/>
          </a:xfrm>
          <a:noFill/>
        </p:spPr>
        <p:txBody>
          <a:bodyPr lIns="182880" tIns="164592" rIns="228600" bIns="228600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2570163"/>
            <a:ext cx="2286000" cy="2573337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2286001" y="2570163"/>
            <a:ext cx="2286000" cy="2573337"/>
          </a:xfrm>
          <a:solidFill>
            <a:srgbClr val="054ADA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4572000" y="2570162"/>
            <a:ext cx="2286000" cy="2573338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6858000" y="2570162"/>
            <a:ext cx="2286000" cy="2573338"/>
          </a:xfrm>
          <a:solidFill>
            <a:srgbClr val="6EA6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542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76350"/>
          </a:xfrm>
          <a:solidFill>
            <a:schemeClr val="bg1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276350"/>
            <a:ext cx="9144000" cy="386715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36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8072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2571750"/>
            <a:ext cx="2286003" cy="2571750"/>
          </a:xfrm>
          <a:solidFill>
            <a:schemeClr val="bg1"/>
          </a:solidFill>
        </p:spPr>
        <p:txBody>
          <a:bodyPr lIns="219456" tIns="201168" rIns="228600" bIns="2286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0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597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2286000" cy="5148072"/>
          </a:xfrm>
          <a:solidFill>
            <a:schemeClr val="accent2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0"/>
            <a:ext cx="2286000" cy="5148072"/>
          </a:xfrm>
          <a:solidFill>
            <a:srgbClr val="054ADA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0"/>
            <a:ext cx="2286000" cy="5148072"/>
          </a:xfrm>
          <a:solidFill>
            <a:srgbClr val="0530AD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5148072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870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514600" y="1243584"/>
            <a:ext cx="6400800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4123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791457" y="1243584"/>
            <a:ext cx="4123876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177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266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272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19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5456" y="1243584"/>
            <a:ext cx="1837944" cy="32522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73168" y="1216152"/>
            <a:ext cx="4142232" cy="327964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71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19456" y="201168"/>
            <a:ext cx="1837944" cy="429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2505457" y="201168"/>
            <a:ext cx="6409876" cy="4294632"/>
          </a:xfrm>
        </p:spPr>
        <p:txBody>
          <a:bodyPr lIns="0" tIns="0" rIns="91440" bIns="91440"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263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369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6239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8046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19456" y="1261872"/>
            <a:ext cx="4123944" cy="1309878"/>
          </a:xfrm>
        </p:spPr>
        <p:txBody>
          <a:bodyPr/>
          <a:lstStyle>
            <a:lvl1pPr>
              <a:spcBef>
                <a:spcPts val="0"/>
              </a:spcBef>
              <a:defRPr sz="1000"/>
            </a:lvl1pPr>
            <a:lvl2pPr marL="0" indent="0">
              <a:spcBef>
                <a:spcPts val="0"/>
              </a:spcBef>
              <a:buNone/>
              <a:defRPr/>
            </a:lvl2pPr>
            <a:lvl3pPr marL="201615" indent="0">
              <a:buNone/>
              <a:defRPr/>
            </a:lvl3pPr>
            <a:lvl4pPr marL="434981" indent="0">
              <a:buNone/>
              <a:defRPr/>
            </a:lvl4pPr>
            <a:lvl5pPr marL="63183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4F04016-134E-5847-8C7D-495FF4D6E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9456" y="3209544"/>
            <a:ext cx="6409944" cy="1307592"/>
          </a:xfrm>
        </p:spPr>
        <p:txBody>
          <a:bodyPr anchor="b"/>
          <a:lstStyle>
            <a:lvl1pPr>
              <a:spcBef>
                <a:spcPts val="300"/>
              </a:spcBef>
              <a:defRPr sz="60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826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imo blue sign-off">
    <p:bg>
      <p:bgPr>
        <a:solidFill>
          <a:srgbClr val="006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DEFE6E9-4208-334E-ADA0-598D7C62F1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2462" y="1598295"/>
            <a:ext cx="4799076" cy="161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9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imo black sign-off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9941AE8-0822-6D4C-B9B1-2C69C4101F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2462" y="1598295"/>
            <a:ext cx="4799076" cy="161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606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196" y="2312884"/>
            <a:ext cx="1297608" cy="517732"/>
          </a:xfrm>
          <a:prstGeom prst="rect">
            <a:avLst/>
          </a:prstGeom>
        </p:spPr>
      </p:pic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1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8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theme" Target="../theme/theme3.xml"/><Relationship Id="rId8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9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20.xml"/><Relationship Id="rId34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28.xml"/><Relationship Id="rId41" Type="http://schemas.openxmlformats.org/officeDocument/2006/relationships/theme" Target="../theme/theme4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32" Type="http://schemas.openxmlformats.org/officeDocument/2006/relationships/slideLayout" Target="../slideLayouts/slideLayout131.xml"/><Relationship Id="rId37" Type="http://schemas.openxmlformats.org/officeDocument/2006/relationships/slideLayout" Target="../slideLayouts/slideLayout136.xml"/><Relationship Id="rId40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36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31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slideLayout" Target="../slideLayouts/slideLayout129.xml"/><Relationship Id="rId35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33" Type="http://schemas.openxmlformats.org/officeDocument/2006/relationships/slideLayout" Target="../slideLayouts/slideLayout132.xml"/><Relationship Id="rId38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4791456" y="201168"/>
            <a:ext cx="4123944" cy="4294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228666" y="4787900"/>
            <a:ext cx="4114735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7086601" y="4787900"/>
            <a:ext cx="1828732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Group 1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09730" y="-110490"/>
            <a:ext cx="9364220" cy="536448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27666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959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1" r:id="rId26"/>
    <p:sldLayoutId id="2147483852" r:id="rId27"/>
    <p:sldLayoutId id="2147483853" r:id="rId28"/>
    <p:sldLayoutId id="2147483854" r:id="rId29"/>
    <p:sldLayoutId id="2147483855" r:id="rId30"/>
    <p:sldLayoutId id="2147483856" r:id="rId31"/>
    <p:sldLayoutId id="2147483963" r:id="rId3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5pPr>
      <a:lvl6pPr marL="36256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6pPr>
      <a:lvl7pPr marL="7251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7pPr>
      <a:lvl8pPr marL="108770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8pPr>
      <a:lvl9pPr marL="14502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None/>
        <a:defRPr sz="140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marL="171452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bg1"/>
        </a:buClr>
        <a:buSzPct val="100000"/>
        <a:buFont typeface=".AppleSystemUIFont" charset="-120"/>
        <a:buChar char="–"/>
        <a:tabLst/>
        <a:defRPr sz="140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2pPr>
      <a:lvl3pPr marL="34290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tabLst/>
        <a:defRPr sz="140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3pPr>
      <a:lvl4pPr marL="628658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bg1"/>
        </a:buClr>
        <a:buSzPct val="100000"/>
        <a:buFont typeface=".AppleSystemUIFont" charset="-120"/>
        <a:buChar char="–"/>
        <a:tabLst/>
        <a:defRPr sz="1400" baseline="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4pPr>
      <a:lvl5pPr marL="80328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bg1"/>
        </a:buClr>
        <a:buFont typeface=".AppleSystemUIFont" charset="-120"/>
        <a:buChar char="»"/>
        <a:tabLst/>
        <a:defRPr sz="140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5pPr>
      <a:lvl6pPr marL="158372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6pPr>
      <a:lvl7pPr marL="194629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7pPr>
      <a:lvl8pPr marL="230886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8pPr>
      <a:lvl9pPr marL="267143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568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139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7707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027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284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5414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7983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0552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 userDrawn="1">
          <p15:clr>
            <a:srgbClr val="F26B43"/>
          </p15:clr>
        </p15:guide>
        <p15:guide id="2" pos="144" userDrawn="1">
          <p15:clr>
            <a:srgbClr val="F26B43"/>
          </p15:clr>
        </p15:guide>
        <p15:guide id="3" pos="5616" userDrawn="1">
          <p15:clr>
            <a:srgbClr val="F26B43"/>
          </p15:clr>
        </p15:guide>
        <p15:guide id="4" orient="horz" pos="2832" userDrawn="1">
          <p15:clr>
            <a:srgbClr val="F26B43"/>
          </p15:clr>
        </p15:guide>
        <p15:guide id="5" orient="horz" pos="3088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2736" userDrawn="1">
          <p15:clr>
            <a:srgbClr val="F26B43"/>
          </p15:clr>
        </p15:guide>
        <p15:guide id="8" pos="1440" userDrawn="1">
          <p15:clr>
            <a:srgbClr val="F26B43"/>
          </p15:clr>
        </p15:guide>
        <p15:guide id="9" pos="3024" userDrawn="1">
          <p15:clr>
            <a:srgbClr val="F26B43"/>
          </p15:clr>
        </p15:guide>
        <p15:guide id="10" pos="1296" userDrawn="1">
          <p15:clr>
            <a:srgbClr val="F26B43"/>
          </p15:clr>
        </p15:guide>
        <p15:guide id="11" pos="1584" userDrawn="1">
          <p15:clr>
            <a:srgbClr val="F26B43"/>
          </p15:clr>
        </p15:guide>
        <p15:guide id="12" pos="4320" userDrawn="1">
          <p15:clr>
            <a:srgbClr val="F26B43"/>
          </p15:clr>
        </p15:guide>
        <p15:guide id="13" pos="4176" userDrawn="1">
          <p15:clr>
            <a:srgbClr val="F26B43"/>
          </p15:clr>
        </p15:guide>
        <p15:guide id="14" pos="4464" userDrawn="1">
          <p15:clr>
            <a:srgbClr val="F26B43"/>
          </p15:clr>
        </p15:guide>
        <p15:guide id="15" orient="horz" pos="412" userDrawn="1">
          <p15:clr>
            <a:srgbClr val="F26B43"/>
          </p15:clr>
        </p15:guide>
        <p15:guide id="17" orient="horz" pos="812" userDrawn="1">
          <p15:clr>
            <a:srgbClr val="F26B43"/>
          </p15:clr>
        </p15:guide>
        <p15:guide id="18" orient="horz" pos="1620" userDrawn="1">
          <p15:clr>
            <a:srgbClr val="F26B43"/>
          </p15:clr>
        </p15:guide>
        <p15:guide id="19" orient="horz" pos="1216" userDrawn="1">
          <p15:clr>
            <a:srgbClr val="F26B43"/>
          </p15:clr>
        </p15:guide>
        <p15:guide id="20" orient="horz" pos="2022" userDrawn="1">
          <p15:clr>
            <a:srgbClr val="F26B43"/>
          </p15:clr>
        </p15:guide>
        <p15:guide id="21" orient="horz" pos="24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4791456" y="201168"/>
            <a:ext cx="4123944" cy="4294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228666" y="4787900"/>
            <a:ext cx="4114735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7086601" y="4787900"/>
            <a:ext cx="1828732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Group 58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09730" y="-110490"/>
            <a:ext cx="9364220" cy="536448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0078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  <p:sldLayoutId id="2147483909" r:id="rId18"/>
    <p:sldLayoutId id="2147483910" r:id="rId19"/>
    <p:sldLayoutId id="2147483911" r:id="rId20"/>
    <p:sldLayoutId id="2147483912" r:id="rId21"/>
    <p:sldLayoutId id="2147483913" r:id="rId22"/>
    <p:sldLayoutId id="2147483914" r:id="rId23"/>
    <p:sldLayoutId id="2147483915" r:id="rId24"/>
    <p:sldLayoutId id="2147483916" r:id="rId25"/>
    <p:sldLayoutId id="2147483917" r:id="rId26"/>
    <p:sldLayoutId id="2147483918" r:id="rId27"/>
    <p:sldLayoutId id="2147483919" r:id="rId28"/>
    <p:sldLayoutId id="2147483920" r:id="rId29"/>
    <p:sldLayoutId id="2147483921" r:id="rId30"/>
    <p:sldLayoutId id="2147483922" r:id="rId31"/>
    <p:sldLayoutId id="2147483923" r:id="rId32"/>
    <p:sldLayoutId id="2147483962" r:id="rId33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5pPr>
      <a:lvl6pPr marL="36256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6pPr>
      <a:lvl7pPr marL="7251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7pPr>
      <a:lvl8pPr marL="108770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8pPr>
      <a:lvl9pPr marL="14502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None/>
        <a:defRPr sz="140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marL="171452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40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2pPr>
      <a:lvl3pPr marL="34290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40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3pPr>
      <a:lvl4pPr marL="628658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400" baseline="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4pPr>
      <a:lvl5pPr marL="80328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Font typeface=".AppleSystemUIFont" charset="-120"/>
        <a:buChar char="»"/>
        <a:tabLst/>
        <a:defRPr sz="140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5pPr>
      <a:lvl6pPr marL="158372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6pPr>
      <a:lvl7pPr marL="194629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7pPr>
      <a:lvl8pPr marL="230886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8pPr>
      <a:lvl9pPr marL="267143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568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139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7707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027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284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5414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7983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0552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 userDrawn="1">
          <p15:clr>
            <a:srgbClr val="F26B43"/>
          </p15:clr>
        </p15:guide>
        <p15:guide id="2" pos="144" userDrawn="1">
          <p15:clr>
            <a:srgbClr val="F26B43"/>
          </p15:clr>
        </p15:guide>
        <p15:guide id="3" pos="5616" userDrawn="1">
          <p15:clr>
            <a:srgbClr val="F26B43"/>
          </p15:clr>
        </p15:guide>
        <p15:guide id="4" orient="horz" pos="2832" userDrawn="1">
          <p15:clr>
            <a:srgbClr val="F26B43"/>
          </p15:clr>
        </p15:guide>
        <p15:guide id="5" orient="horz" pos="3088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2736" userDrawn="1">
          <p15:clr>
            <a:srgbClr val="F26B43"/>
          </p15:clr>
        </p15:guide>
        <p15:guide id="8" pos="1440" userDrawn="1">
          <p15:clr>
            <a:srgbClr val="F26B43"/>
          </p15:clr>
        </p15:guide>
        <p15:guide id="9" pos="3024" userDrawn="1">
          <p15:clr>
            <a:srgbClr val="F26B43"/>
          </p15:clr>
        </p15:guide>
        <p15:guide id="10" pos="1296" userDrawn="1">
          <p15:clr>
            <a:srgbClr val="F26B43"/>
          </p15:clr>
        </p15:guide>
        <p15:guide id="11" pos="1584" userDrawn="1">
          <p15:clr>
            <a:srgbClr val="F26B43"/>
          </p15:clr>
        </p15:guide>
        <p15:guide id="12" pos="4320" userDrawn="1">
          <p15:clr>
            <a:srgbClr val="F26B43"/>
          </p15:clr>
        </p15:guide>
        <p15:guide id="13" pos="4176" userDrawn="1">
          <p15:clr>
            <a:srgbClr val="F26B43"/>
          </p15:clr>
        </p15:guide>
        <p15:guide id="14" pos="4464" userDrawn="1">
          <p15:clr>
            <a:srgbClr val="F26B43"/>
          </p15:clr>
        </p15:guide>
        <p15:guide id="15" orient="horz" pos="412" userDrawn="1">
          <p15:clr>
            <a:srgbClr val="F26B43"/>
          </p15:clr>
        </p15:guide>
        <p15:guide id="17" orient="horz" pos="812" userDrawn="1">
          <p15:clr>
            <a:srgbClr val="F26B43"/>
          </p15:clr>
        </p15:guide>
        <p15:guide id="18" orient="horz" pos="1620" userDrawn="1">
          <p15:clr>
            <a:srgbClr val="F26B43"/>
          </p15:clr>
        </p15:guide>
        <p15:guide id="19" orient="horz" pos="1216" userDrawn="1">
          <p15:clr>
            <a:srgbClr val="F26B43"/>
          </p15:clr>
        </p15:guide>
        <p15:guide id="20" orient="horz" pos="2022" userDrawn="1">
          <p15:clr>
            <a:srgbClr val="F26B43"/>
          </p15:clr>
        </p15:guide>
        <p15:guide id="21" orient="horz" pos="242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4791456" y="201168"/>
            <a:ext cx="4123944" cy="4294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228666" y="4787900"/>
            <a:ext cx="4114735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6859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Engineering / © 2020 IBM Corporation</a:t>
            </a:r>
            <a:endParaRPr lang="en-US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7086601" y="4787900"/>
            <a:ext cx="1828732" cy="166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Group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09730" y="-110490"/>
            <a:ext cx="9364220" cy="536448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71975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  <p:sldLayoutId id="2147483942" r:id="rId18"/>
    <p:sldLayoutId id="2147483957" r:id="rId19"/>
    <p:sldLayoutId id="2147483944" r:id="rId20"/>
    <p:sldLayoutId id="2147483945" r:id="rId21"/>
    <p:sldLayoutId id="2147483946" r:id="rId22"/>
    <p:sldLayoutId id="2147483947" r:id="rId23"/>
    <p:sldLayoutId id="2147483948" r:id="rId24"/>
    <p:sldLayoutId id="2147483949" r:id="rId25"/>
    <p:sldLayoutId id="2147483950" r:id="rId26"/>
    <p:sldLayoutId id="2147483951" r:id="rId27"/>
    <p:sldLayoutId id="2147483952" r:id="rId28"/>
    <p:sldLayoutId id="2147483953" r:id="rId29"/>
    <p:sldLayoutId id="2147483954" r:id="rId30"/>
    <p:sldLayoutId id="2147483955" r:id="rId31"/>
    <p:sldLayoutId id="2147483857" r:id="rId32"/>
    <p:sldLayoutId id="2147483961" r:id="rId33"/>
    <p:sldLayoutId id="2147483956" r:id="rId3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5pPr>
      <a:lvl6pPr marL="36256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6pPr>
      <a:lvl7pPr marL="7251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7pPr>
      <a:lvl8pPr marL="108770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8pPr>
      <a:lvl9pPr marL="145027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20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None/>
        <a:defRPr sz="140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marL="171452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40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2pPr>
      <a:lvl3pPr marL="34290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40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3pPr>
      <a:lvl4pPr marL="628658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400" baseline="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4pPr>
      <a:lvl5pPr marL="803285" indent="-173736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tx1"/>
        </a:buClr>
        <a:buFont typeface=".AppleSystemUIFont" charset="-120"/>
        <a:buChar char="»"/>
        <a:tabLst/>
        <a:defRPr sz="140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5pPr>
      <a:lvl6pPr marL="158372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6pPr>
      <a:lvl7pPr marL="1946291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7pPr>
      <a:lvl8pPr marL="230886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8pPr>
      <a:lvl9pPr marL="2671430" indent="-12967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269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568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139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7707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027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2846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5414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7983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0552" algn="l" defTabSz="725139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 userDrawn="1">
          <p15:clr>
            <a:srgbClr val="F26B43"/>
          </p15:clr>
        </p15:guide>
        <p15:guide id="2" pos="144" userDrawn="1">
          <p15:clr>
            <a:srgbClr val="F26B43"/>
          </p15:clr>
        </p15:guide>
        <p15:guide id="3" pos="5616" userDrawn="1">
          <p15:clr>
            <a:srgbClr val="F26B43"/>
          </p15:clr>
        </p15:guide>
        <p15:guide id="4" orient="horz" pos="2832" userDrawn="1">
          <p15:clr>
            <a:srgbClr val="F26B43"/>
          </p15:clr>
        </p15:guide>
        <p15:guide id="5" orient="horz" pos="3088" userDrawn="1">
          <p15:clr>
            <a:srgbClr val="F26B43"/>
          </p15:clr>
        </p15:guide>
        <p15:guide id="6" pos="2880" userDrawn="1">
          <p15:clr>
            <a:srgbClr val="F26B43"/>
          </p15:clr>
        </p15:guide>
        <p15:guide id="7" pos="2736" userDrawn="1">
          <p15:clr>
            <a:srgbClr val="F26B43"/>
          </p15:clr>
        </p15:guide>
        <p15:guide id="8" pos="1440" userDrawn="1">
          <p15:clr>
            <a:srgbClr val="F26B43"/>
          </p15:clr>
        </p15:guide>
        <p15:guide id="9" pos="3024" userDrawn="1">
          <p15:clr>
            <a:srgbClr val="F26B43"/>
          </p15:clr>
        </p15:guide>
        <p15:guide id="10" pos="1296" userDrawn="1">
          <p15:clr>
            <a:srgbClr val="F26B43"/>
          </p15:clr>
        </p15:guide>
        <p15:guide id="11" pos="1584" userDrawn="1">
          <p15:clr>
            <a:srgbClr val="F26B43"/>
          </p15:clr>
        </p15:guide>
        <p15:guide id="12" pos="4320" userDrawn="1">
          <p15:clr>
            <a:srgbClr val="F26B43"/>
          </p15:clr>
        </p15:guide>
        <p15:guide id="13" pos="4176" userDrawn="1">
          <p15:clr>
            <a:srgbClr val="F26B43"/>
          </p15:clr>
        </p15:guide>
        <p15:guide id="14" pos="4464" userDrawn="1">
          <p15:clr>
            <a:srgbClr val="F26B43"/>
          </p15:clr>
        </p15:guide>
        <p15:guide id="15" orient="horz" pos="412" userDrawn="1">
          <p15:clr>
            <a:srgbClr val="F26B43"/>
          </p15:clr>
        </p15:guide>
        <p15:guide id="17" orient="horz" pos="812" userDrawn="1">
          <p15:clr>
            <a:srgbClr val="F26B43"/>
          </p15:clr>
        </p15:guide>
        <p15:guide id="18" orient="horz" pos="1620" userDrawn="1">
          <p15:clr>
            <a:srgbClr val="F26B43"/>
          </p15:clr>
        </p15:guide>
        <p15:guide id="19" orient="horz" pos="1216" userDrawn="1">
          <p15:clr>
            <a:srgbClr val="F26B43"/>
          </p15:clr>
        </p15:guide>
        <p15:guide id="20" orient="horz" pos="2022" userDrawn="1">
          <p15:clr>
            <a:srgbClr val="F26B43"/>
          </p15:clr>
        </p15:guide>
        <p15:guide id="21" orient="horz" pos="242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4114800" cy="4491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192025"/>
            <a:ext cx="4114800" cy="45002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de-DE" dirty="0"/>
              <a:t>IBM Watson </a:t>
            </a:r>
            <a:r>
              <a:rPr lang="de-DE" dirty="0" err="1"/>
              <a:t>IoT</a:t>
            </a:r>
            <a:r>
              <a:rPr lang="de-DE" dirty="0"/>
              <a:t>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7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  <p:sldLayoutId id="2147483984" r:id="rId18"/>
    <p:sldLayoutId id="2147483985" r:id="rId19"/>
    <p:sldLayoutId id="2147483986" r:id="rId20"/>
    <p:sldLayoutId id="2147483987" r:id="rId21"/>
    <p:sldLayoutId id="2147483988" r:id="rId22"/>
    <p:sldLayoutId id="2147483989" r:id="rId23"/>
    <p:sldLayoutId id="2147483990" r:id="rId24"/>
    <p:sldLayoutId id="2147483991" r:id="rId25"/>
    <p:sldLayoutId id="2147483992" r:id="rId26"/>
    <p:sldLayoutId id="2147483993" r:id="rId27"/>
    <p:sldLayoutId id="2147483994" r:id="rId28"/>
    <p:sldLayoutId id="2147483995" r:id="rId29"/>
    <p:sldLayoutId id="2147483996" r:id="rId30"/>
    <p:sldLayoutId id="2147483997" r:id="rId31"/>
    <p:sldLayoutId id="2147483998" r:id="rId32"/>
    <p:sldLayoutId id="2147483999" r:id="rId33"/>
    <p:sldLayoutId id="2147484000" r:id="rId34"/>
    <p:sldLayoutId id="2147484001" r:id="rId35"/>
    <p:sldLayoutId id="2147484002" r:id="rId36"/>
    <p:sldLayoutId id="2147484003" r:id="rId37"/>
    <p:sldLayoutId id="2147484004" r:id="rId38"/>
    <p:sldLayoutId id="2147484005" r:id="rId39"/>
    <p:sldLayoutId id="2147484006" r:id="rId40"/>
  </p:sldLayoutIdLst>
  <p:hf sldNum="0" hdr="0" dt="0"/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1100"/>
        </a:spcBef>
        <a:buFont typeface="Arial"/>
        <a:buNone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173034" indent="-173034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396865" indent="-173034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625460" indent="-168271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803255" indent="-173034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»"/>
        <a:defRPr sz="14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12.png"/><Relationship Id="rId7" Type="http://schemas.openxmlformats.org/officeDocument/2006/relationships/image" Target="../media/image16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5.jpg"/><Relationship Id="rId11" Type="http://schemas.openxmlformats.org/officeDocument/2006/relationships/image" Target="../media/image20.tiff"/><Relationship Id="rId5" Type="http://schemas.openxmlformats.org/officeDocument/2006/relationships/image" Target="../media/image14.png"/><Relationship Id="rId10" Type="http://schemas.openxmlformats.org/officeDocument/2006/relationships/image" Target="../media/image19.tiff"/><Relationship Id="rId4" Type="http://schemas.openxmlformats.org/officeDocument/2006/relationships/image" Target="../media/image13.png"/><Relationship Id="rId9" Type="http://schemas.openxmlformats.org/officeDocument/2006/relationships/image" Target="../media/image1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19.xml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asis-open.org/committees/download.php/61710/Tracked%20Resource%20Set%202.0.pdf" TargetMode="External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asis-open.org/committees/download.php/61710/Tracked%20Resource%20Set%202.0.pdf" TargetMode="External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19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E323F82F-133B-5348-9ECF-72AD6FF8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" y="201168"/>
            <a:ext cx="4142232" cy="4294632"/>
          </a:xfrm>
        </p:spPr>
        <p:txBody>
          <a:bodyPr anchor="t">
            <a:normAutofit/>
          </a:bodyPr>
          <a:lstStyle/>
          <a:p>
            <a:r>
              <a:rPr lang="en-GB" dirty="0"/>
              <a:t>Using OSLC to Gain Insight into your Connected Engineering Data</a:t>
            </a:r>
            <a:br>
              <a:rPr lang="en-US" dirty="0"/>
            </a:br>
            <a:r>
              <a:rPr lang="en-US" dirty="0"/>
              <a:t>—</a:t>
            </a:r>
            <a:br>
              <a:rPr lang="en-US" dirty="0"/>
            </a:br>
            <a:r>
              <a:rPr lang="en-US" dirty="0"/>
              <a:t>Andy Lapping</a:t>
            </a:r>
            <a:br>
              <a:rPr lang="en-US" dirty="0"/>
            </a:br>
            <a:r>
              <a:rPr lang="en-US" dirty="0"/>
              <a:t>Technical Enablement Specialist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5A548CD-A1A6-4269-98A3-C3BD496848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66" y="4787900"/>
            <a:ext cx="4114735" cy="1666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IBM Engineering / © 2020 IBM Corporation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30DCEAC6-33E8-4CB8-8FA4-F024503D02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086601" y="4787900"/>
            <a:ext cx="1828732" cy="166687"/>
          </a:xfrm>
        </p:spPr>
        <p:txBody>
          <a:bodyPr/>
          <a:lstStyle/>
          <a:p>
            <a:pPr>
              <a:spcAft>
                <a:spcPts val="600"/>
              </a:spcAft>
            </a:pPr>
            <a:fld id="{59395FB3-9C97-154F-86B2-7E381B951268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46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3C4C70-7E19-8440-B4FE-60D7A00128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053" y="144528"/>
            <a:ext cx="4114800" cy="381000"/>
          </a:xfrm>
        </p:spPr>
        <p:txBody>
          <a:bodyPr/>
          <a:lstStyle/>
          <a:p>
            <a:r>
              <a:rPr lang="en-US" dirty="0"/>
              <a:t>Sample view 4 – PLM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41B5D-DB2F-C845-952A-7CFE6AC5E9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826000"/>
            <a:ext cx="2057400" cy="138113"/>
          </a:xfrm>
        </p:spPr>
        <p:txBody>
          <a:bodyPr/>
          <a:lstStyle/>
          <a:p>
            <a:fld id="{59395FB3-9C97-154F-86B2-7E381B95126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D0F7D8-9EB1-9244-B54A-266DB42C0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454" y="322133"/>
            <a:ext cx="5576270" cy="4272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D8770D-A77F-724F-9E31-4F33BCB705AA}"/>
              </a:ext>
            </a:extLst>
          </p:cNvPr>
          <p:cNvSpPr txBox="1"/>
          <p:nvPr/>
        </p:nvSpPr>
        <p:spPr>
          <a:xfrm>
            <a:off x="2525289" y="3147487"/>
            <a:ext cx="5426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8EAF8-6F3C-844C-943A-EA752BCAE138}"/>
              </a:ext>
            </a:extLst>
          </p:cNvPr>
          <p:cNvSpPr txBox="1"/>
          <p:nvPr/>
        </p:nvSpPr>
        <p:spPr>
          <a:xfrm>
            <a:off x="4112990" y="3991565"/>
            <a:ext cx="11479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BOM 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7756FB-E5A9-7646-9826-6246428E1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893" y="2666618"/>
            <a:ext cx="1870046" cy="9617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7736E4-5DD2-DE49-AC13-CED2C4ACD5E9}"/>
              </a:ext>
            </a:extLst>
          </p:cNvPr>
          <p:cNvSpPr txBox="1"/>
          <p:nvPr/>
        </p:nvSpPr>
        <p:spPr>
          <a:xfrm>
            <a:off x="7257410" y="3320579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Rich Hover</a:t>
            </a:r>
          </a:p>
        </p:txBody>
      </p:sp>
    </p:spTree>
    <p:extLst>
      <p:ext uri="{BB962C8B-B14F-4D97-AF65-F5344CB8AC3E}">
        <p14:creationId xmlns:p14="http://schemas.microsoft.com/office/powerpoint/2010/main" val="138130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3C4C70-7E19-8440-B4FE-60D7A00128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052" y="144528"/>
            <a:ext cx="7561385" cy="381000"/>
          </a:xfrm>
        </p:spPr>
        <p:txBody>
          <a:bodyPr/>
          <a:lstStyle/>
          <a:p>
            <a:r>
              <a:rPr lang="en-US" dirty="0"/>
              <a:t>Sample view 5 – ISO 20202 Hazard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41B5D-DB2F-C845-952A-7CFE6AC5E9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826000"/>
            <a:ext cx="2057400" cy="138113"/>
          </a:xfrm>
        </p:spPr>
        <p:txBody>
          <a:bodyPr/>
          <a:lstStyle/>
          <a:p>
            <a:fld id="{59395FB3-9C97-154F-86B2-7E381B95126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C41314-A8D1-4D48-BADE-C90DCA7BE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032" y="610211"/>
            <a:ext cx="5192351" cy="25638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979C34-AA6D-5F46-BBAF-4A393825B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38" y="3332285"/>
            <a:ext cx="5464485" cy="166668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BA3626-C628-9645-A64C-088CEA8D716C}"/>
              </a:ext>
            </a:extLst>
          </p:cNvPr>
          <p:cNvCxnSpPr/>
          <p:nvPr/>
        </p:nvCxnSpPr>
        <p:spPr bwMode="auto">
          <a:xfrm flipH="1">
            <a:off x="2945423" y="1828800"/>
            <a:ext cx="2268415" cy="1429907"/>
          </a:xfrm>
          <a:prstGeom prst="straightConnector1">
            <a:avLst/>
          </a:prstGeom>
          <a:ln w="19050">
            <a:solidFill>
              <a:schemeClr val="accent2"/>
            </a:solidFill>
            <a:headEnd type="none" w="med" len="med"/>
            <a:tailEnd type="triangle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20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7B4257-54E7-BB46-9FEF-421529D3E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081" y="4086370"/>
            <a:ext cx="955778" cy="955778"/>
          </a:xfrm>
          <a:prstGeom prst="rect">
            <a:avLst/>
          </a:prstGeom>
        </p:spPr>
      </p:pic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894" y="101352"/>
            <a:ext cx="4143375" cy="4294187"/>
          </a:xfrm>
        </p:spPr>
        <p:txBody>
          <a:bodyPr/>
          <a:lstStyle/>
          <a:p>
            <a:pPr eaLnBrk="1" hangingPunct="1"/>
            <a:r>
              <a:rPr lang="en-US" altLang="en-US" sz="2250" dirty="0">
                <a:ea typeface="MS PGothic" charset="-128"/>
              </a:rPr>
              <a:t>Andy Lapping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539" y="582613"/>
            <a:ext cx="4981575" cy="4560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/>
              </a:rPr>
              <a:t>Technical Enablement Specialist and Subject Matter Expert for </a:t>
            </a:r>
            <a:r>
              <a:rPr lang="en-US" dirty="0">
                <a:solidFill>
                  <a:srgbClr val="000000"/>
                </a:solidFill>
                <a:ea typeface="ＭＳ Ｐゴシック"/>
              </a:rPr>
              <a:t>Engineering Lifecycle Management</a:t>
            </a:r>
            <a:endParaRPr lang="en-US" sz="1600" dirty="0">
              <a:solidFill>
                <a:srgbClr val="000000"/>
              </a:solidFill>
              <a:ea typeface="ＭＳ Ｐゴシック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/>
              </a:rPr>
              <a:t>20+ years of experience in Systems and Software Modeling</a:t>
            </a:r>
          </a:p>
          <a:p>
            <a:pPr lvl="1" indent="-132160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0000"/>
                </a:solidFill>
                <a:ea typeface="ＭＳ Ｐゴシック"/>
              </a:rPr>
              <a:t>Pre-sales, Training, Consultancy</a:t>
            </a:r>
          </a:p>
          <a:p>
            <a:pPr lvl="1" indent="-132160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0000"/>
                </a:solidFill>
                <a:ea typeface="ＭＳ Ｐゴシック"/>
              </a:rPr>
              <a:t>Content Developer for OCSMP (OMG Certified Systems Modeling Professional) Certification</a:t>
            </a:r>
          </a:p>
          <a:p>
            <a:pPr lvl="1" indent="-132160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0000"/>
                </a:solidFill>
                <a:ea typeface="ＭＳ Ｐゴシック"/>
              </a:rPr>
              <a:t>Author of the Engineering Insights Masterclass</a:t>
            </a:r>
          </a:p>
          <a:p>
            <a:pPr lvl="1" indent="-132160" eaLnBrk="1" hangingPunct="1">
              <a:lnSpc>
                <a:spcPct val="90000"/>
              </a:lnSpc>
              <a:defRPr/>
            </a:pPr>
            <a:r>
              <a:rPr lang="en-US" dirty="0">
                <a:solidFill>
                  <a:srgbClr val="000000"/>
                </a:solidFill>
                <a:ea typeface="ＭＳ Ｐゴシック"/>
              </a:rPr>
              <a:t>Developer of the Harmony Systems Engineering Toolkit</a:t>
            </a:r>
            <a:endParaRPr lang="en-US" dirty="0">
              <a:ea typeface="+mn-ea"/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564" y="4121502"/>
            <a:ext cx="657624" cy="88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90" y="659945"/>
            <a:ext cx="1270932" cy="145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45" y="2185473"/>
            <a:ext cx="1277277" cy="178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3D2B68-35D6-C04A-B154-9E1316B5F7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4938" y="1909739"/>
            <a:ext cx="1033328" cy="15712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7CD573-334D-6146-AD90-4DE7C35C10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2568" y="4063847"/>
            <a:ext cx="1000825" cy="100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1244A0-3663-494D-AC13-44669E7D24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4705" y="4087774"/>
            <a:ext cx="952970" cy="952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328009-E3E3-EF47-816A-63730D07B1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2746" y="4086370"/>
            <a:ext cx="959554" cy="9557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A9B1AD-8356-4946-B7F0-A7D1FC1ABE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9761" y="4121502"/>
            <a:ext cx="885514" cy="885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05A411-2FA2-2E45-8C0E-217DF9994E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9649" y="4087774"/>
            <a:ext cx="952970" cy="95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35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9">
            <a:extLst>
              <a:ext uri="{FF2B5EF4-FFF2-40B4-BE49-F238E27FC236}">
                <a16:creationId xmlns:a16="http://schemas.microsoft.com/office/drawing/2014/main" id="{91E044E5-97C0-554A-8615-5F065E183C1A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905925" y="2415359"/>
            <a:ext cx="2092" cy="777133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5" name="Line 110">
            <a:extLst>
              <a:ext uri="{FF2B5EF4-FFF2-40B4-BE49-F238E27FC236}">
                <a16:creationId xmlns:a16="http://schemas.microsoft.com/office/drawing/2014/main" id="{F8AC0B9B-ECEE-0545-A9F8-F515B1BAEC29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019848" y="1261689"/>
            <a:ext cx="886956" cy="2092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6" name="Line 111">
            <a:extLst>
              <a:ext uri="{FF2B5EF4-FFF2-40B4-BE49-F238E27FC236}">
                <a16:creationId xmlns:a16="http://schemas.microsoft.com/office/drawing/2014/main" id="{577CFF2C-F4C3-9A46-82F0-4270CA7AE8C5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4019848" y="1261689"/>
            <a:ext cx="886956" cy="2092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7" name="Freeform 112">
            <a:extLst>
              <a:ext uri="{FF2B5EF4-FFF2-40B4-BE49-F238E27FC236}">
                <a16:creationId xmlns:a16="http://schemas.microsoft.com/office/drawing/2014/main" id="{B6267455-1FF1-C74E-B7A3-800BC6A7FAE9}"/>
              </a:ext>
            </a:extLst>
          </p:cNvPr>
          <p:cNvSpPr>
            <a:spLocks/>
          </p:cNvSpPr>
          <p:nvPr/>
        </p:nvSpPr>
        <p:spPr bwMode="auto">
          <a:xfrm rot="10800000">
            <a:off x="2905924" y="1261689"/>
            <a:ext cx="3116897" cy="3087611"/>
          </a:xfrm>
          <a:custGeom>
            <a:avLst/>
            <a:gdLst>
              <a:gd name="T0" fmla="*/ 10228 w 11918"/>
              <a:gd name="T1" fmla="*/ 10322 h 11810"/>
              <a:gd name="T2" fmla="*/ 4268 w 11918"/>
              <a:gd name="T3" fmla="*/ 11810 h 11810"/>
              <a:gd name="T4" fmla="*/ 0 w 11918"/>
              <a:gd name="T5" fmla="*/ 7393 h 11810"/>
              <a:gd name="T6" fmla="*/ 1690 w 11918"/>
              <a:gd name="T7" fmla="*/ 1488 h 11810"/>
              <a:gd name="T8" fmla="*/ 7650 w 11918"/>
              <a:gd name="T9" fmla="*/ 0 h 11810"/>
              <a:gd name="T10" fmla="*/ 11918 w 11918"/>
              <a:gd name="T11" fmla="*/ 4417 h 11810"/>
              <a:gd name="T12" fmla="*/ 10228 w 11918"/>
              <a:gd name="T13" fmla="*/ 10322 h 11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18" h="11810">
                <a:moveTo>
                  <a:pt x="10228" y="10322"/>
                </a:moveTo>
                <a:lnTo>
                  <a:pt x="4268" y="11810"/>
                </a:lnTo>
                <a:lnTo>
                  <a:pt x="0" y="7393"/>
                </a:lnTo>
                <a:lnTo>
                  <a:pt x="1690" y="1488"/>
                </a:lnTo>
                <a:lnTo>
                  <a:pt x="7650" y="0"/>
                </a:lnTo>
                <a:lnTo>
                  <a:pt x="11918" y="4417"/>
                </a:lnTo>
                <a:lnTo>
                  <a:pt x="10228" y="10322"/>
                </a:lnTo>
                <a:close/>
              </a:path>
            </a:pathLst>
          </a:custGeom>
          <a:noFill/>
          <a:ln w="9525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8" name="Freeform 113">
            <a:extLst>
              <a:ext uri="{FF2B5EF4-FFF2-40B4-BE49-F238E27FC236}">
                <a16:creationId xmlns:a16="http://schemas.microsoft.com/office/drawing/2014/main" id="{D6B29D12-C726-8841-8F62-E0BE7D427B9E}"/>
              </a:ext>
            </a:extLst>
          </p:cNvPr>
          <p:cNvSpPr>
            <a:spLocks/>
          </p:cNvSpPr>
          <p:nvPr/>
        </p:nvSpPr>
        <p:spPr bwMode="auto">
          <a:xfrm rot="10800000">
            <a:off x="2905924" y="1260643"/>
            <a:ext cx="3116897" cy="3089702"/>
          </a:xfrm>
          <a:custGeom>
            <a:avLst/>
            <a:gdLst>
              <a:gd name="T0" fmla="*/ 11918 w 11918"/>
              <a:gd name="T1" fmla="*/ 7399 h 11813"/>
              <a:gd name="T2" fmla="*/ 7646 w 11918"/>
              <a:gd name="T3" fmla="*/ 11813 h 11813"/>
              <a:gd name="T4" fmla="*/ 1688 w 11918"/>
              <a:gd name="T5" fmla="*/ 10321 h 11813"/>
              <a:gd name="T6" fmla="*/ 0 w 11918"/>
              <a:gd name="T7" fmla="*/ 4414 h 11813"/>
              <a:gd name="T8" fmla="*/ 4272 w 11918"/>
              <a:gd name="T9" fmla="*/ 0 h 11813"/>
              <a:gd name="T10" fmla="*/ 10230 w 11918"/>
              <a:gd name="T11" fmla="*/ 1493 h 11813"/>
              <a:gd name="T12" fmla="*/ 11918 w 11918"/>
              <a:gd name="T13" fmla="*/ 7399 h 11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18" h="11813">
                <a:moveTo>
                  <a:pt x="11918" y="7399"/>
                </a:moveTo>
                <a:lnTo>
                  <a:pt x="7646" y="11813"/>
                </a:lnTo>
                <a:lnTo>
                  <a:pt x="1688" y="10321"/>
                </a:lnTo>
                <a:lnTo>
                  <a:pt x="0" y="4414"/>
                </a:lnTo>
                <a:lnTo>
                  <a:pt x="4272" y="0"/>
                </a:lnTo>
                <a:lnTo>
                  <a:pt x="10230" y="1493"/>
                </a:lnTo>
                <a:lnTo>
                  <a:pt x="11918" y="7399"/>
                </a:lnTo>
                <a:close/>
              </a:path>
            </a:pathLst>
          </a:custGeom>
          <a:noFill/>
          <a:ln w="9525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9" name="Freeform 114">
            <a:extLst>
              <a:ext uri="{FF2B5EF4-FFF2-40B4-BE49-F238E27FC236}">
                <a16:creationId xmlns:a16="http://schemas.microsoft.com/office/drawing/2014/main" id="{DBD69815-4759-534A-B7EA-A90DF80566FD}"/>
              </a:ext>
            </a:extLst>
          </p:cNvPr>
          <p:cNvSpPr>
            <a:spLocks/>
          </p:cNvSpPr>
          <p:nvPr/>
        </p:nvSpPr>
        <p:spPr bwMode="auto">
          <a:xfrm rot="10800000">
            <a:off x="4903667" y="3263615"/>
            <a:ext cx="802235" cy="794913"/>
          </a:xfrm>
          <a:custGeom>
            <a:avLst/>
            <a:gdLst>
              <a:gd name="T0" fmla="*/ 0 w 3069"/>
              <a:gd name="T1" fmla="*/ 2048 h 3041"/>
              <a:gd name="T2" fmla="*/ 3069 w 3069"/>
              <a:gd name="T3" fmla="*/ 3041 h 3041"/>
              <a:gd name="T4" fmla="*/ 1983 w 3069"/>
              <a:gd name="T5" fmla="*/ 0 h 3041"/>
              <a:gd name="T6" fmla="*/ 0 w 3069"/>
              <a:gd name="T7" fmla="*/ 2048 h 3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9" h="3041">
                <a:moveTo>
                  <a:pt x="0" y="2048"/>
                </a:moveTo>
                <a:lnTo>
                  <a:pt x="3069" y="3041"/>
                </a:lnTo>
                <a:lnTo>
                  <a:pt x="1983" y="0"/>
                </a:lnTo>
                <a:lnTo>
                  <a:pt x="0" y="2048"/>
                </a:lnTo>
                <a:close/>
              </a:path>
            </a:pathLst>
          </a:custGeom>
          <a:noFill/>
          <a:ln w="9525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0" name="Freeform 115">
            <a:extLst>
              <a:ext uri="{FF2B5EF4-FFF2-40B4-BE49-F238E27FC236}">
                <a16:creationId xmlns:a16="http://schemas.microsoft.com/office/drawing/2014/main" id="{3AC1A964-7AC8-314B-814E-6C2E544C5DFC}"/>
              </a:ext>
            </a:extLst>
          </p:cNvPr>
          <p:cNvSpPr>
            <a:spLocks/>
          </p:cNvSpPr>
          <p:nvPr/>
        </p:nvSpPr>
        <p:spPr bwMode="auto">
          <a:xfrm rot="10800000">
            <a:off x="3222844" y="1550367"/>
            <a:ext cx="1965319" cy="1971595"/>
          </a:xfrm>
          <a:custGeom>
            <a:avLst/>
            <a:gdLst>
              <a:gd name="T0" fmla="*/ 0 w 7518"/>
              <a:gd name="T1" fmla="*/ 7531 h 7540"/>
              <a:gd name="T2" fmla="*/ 1093 w 7518"/>
              <a:gd name="T3" fmla="*/ 997 h 7540"/>
              <a:gd name="T4" fmla="*/ 7518 w 7518"/>
              <a:gd name="T5" fmla="*/ 0 h 7540"/>
              <a:gd name="T6" fmla="*/ 6841 w 7518"/>
              <a:gd name="T7" fmla="*/ 2346 h 7540"/>
              <a:gd name="T8" fmla="*/ 5535 w 7518"/>
              <a:gd name="T9" fmla="*/ 7540 h 7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18" h="7540">
                <a:moveTo>
                  <a:pt x="0" y="7531"/>
                </a:moveTo>
                <a:lnTo>
                  <a:pt x="1093" y="997"/>
                </a:lnTo>
                <a:lnTo>
                  <a:pt x="7518" y="0"/>
                </a:lnTo>
                <a:lnTo>
                  <a:pt x="6841" y="2346"/>
                </a:lnTo>
                <a:lnTo>
                  <a:pt x="5535" y="7540"/>
                </a:lnTo>
              </a:path>
            </a:pathLst>
          </a:custGeom>
          <a:noFill/>
          <a:ln w="9525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1" name="Line 116">
            <a:extLst>
              <a:ext uri="{FF2B5EF4-FFF2-40B4-BE49-F238E27FC236}">
                <a16:creationId xmlns:a16="http://schemas.microsoft.com/office/drawing/2014/main" id="{61813490-DBC2-9441-A468-945B900E607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028134" y="2460335"/>
            <a:ext cx="882771" cy="345159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2" name="Freeform 117">
            <a:extLst>
              <a:ext uri="{FF2B5EF4-FFF2-40B4-BE49-F238E27FC236}">
                <a16:creationId xmlns:a16="http://schemas.microsoft.com/office/drawing/2014/main" id="{C5A7C5EB-D667-FA4C-9A8C-B69231635852}"/>
              </a:ext>
            </a:extLst>
          </p:cNvPr>
          <p:cNvSpPr>
            <a:spLocks/>
          </p:cNvSpPr>
          <p:nvPr/>
        </p:nvSpPr>
        <p:spPr bwMode="auto">
          <a:xfrm rot="10800000">
            <a:off x="3740582" y="1552458"/>
            <a:ext cx="1162038" cy="1709064"/>
          </a:xfrm>
          <a:custGeom>
            <a:avLst/>
            <a:gdLst>
              <a:gd name="T0" fmla="*/ 4442 w 4442"/>
              <a:gd name="T1" fmla="*/ 6534 h 6534"/>
              <a:gd name="T2" fmla="*/ 2220 w 4442"/>
              <a:gd name="T3" fmla="*/ 3267 h 6534"/>
              <a:gd name="T4" fmla="*/ 0 w 4442"/>
              <a:gd name="T5" fmla="*/ 0 h 6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42" h="6534">
                <a:moveTo>
                  <a:pt x="4442" y="6534"/>
                </a:moveTo>
                <a:lnTo>
                  <a:pt x="2220" y="326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3" name="Freeform 118">
            <a:extLst>
              <a:ext uri="{FF2B5EF4-FFF2-40B4-BE49-F238E27FC236}">
                <a16:creationId xmlns:a16="http://schemas.microsoft.com/office/drawing/2014/main" id="{390A3779-3203-144B-8F5F-D046A90786DD}"/>
              </a:ext>
            </a:extLst>
          </p:cNvPr>
          <p:cNvSpPr>
            <a:spLocks/>
          </p:cNvSpPr>
          <p:nvPr/>
        </p:nvSpPr>
        <p:spPr bwMode="auto">
          <a:xfrm rot="10800000">
            <a:off x="4277149" y="2228136"/>
            <a:ext cx="308552" cy="2011340"/>
          </a:xfrm>
          <a:custGeom>
            <a:avLst/>
            <a:gdLst>
              <a:gd name="T0" fmla="*/ 0 w 1180"/>
              <a:gd name="T1" fmla="*/ 7691 h 7691"/>
              <a:gd name="T2" fmla="*/ 460 w 1180"/>
              <a:gd name="T3" fmla="*/ 0 h 7691"/>
              <a:gd name="T4" fmla="*/ 1180 w 1180"/>
              <a:gd name="T5" fmla="*/ 6133 h 7691"/>
              <a:gd name="T6" fmla="*/ 0 w 1180"/>
              <a:gd name="T7" fmla="*/ 7691 h 7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80" h="7691">
                <a:moveTo>
                  <a:pt x="0" y="7691"/>
                </a:moveTo>
                <a:lnTo>
                  <a:pt x="460" y="0"/>
                </a:lnTo>
                <a:lnTo>
                  <a:pt x="1180" y="6133"/>
                </a:lnTo>
                <a:lnTo>
                  <a:pt x="0" y="7691"/>
                </a:lnTo>
                <a:close/>
              </a:path>
            </a:pathLst>
          </a:custGeom>
          <a:noFill/>
          <a:ln w="9525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4" name="Freeform 119">
            <a:extLst>
              <a:ext uri="{FF2B5EF4-FFF2-40B4-BE49-F238E27FC236}">
                <a16:creationId xmlns:a16="http://schemas.microsoft.com/office/drawing/2014/main" id="{3213D237-0BA8-7744-BE2E-3D09E790AF4F}"/>
              </a:ext>
            </a:extLst>
          </p:cNvPr>
          <p:cNvSpPr>
            <a:spLocks/>
          </p:cNvSpPr>
          <p:nvPr/>
        </p:nvSpPr>
        <p:spPr bwMode="auto">
          <a:xfrm rot="10800000">
            <a:off x="2908016" y="2636052"/>
            <a:ext cx="1368088" cy="1323113"/>
          </a:xfrm>
          <a:custGeom>
            <a:avLst/>
            <a:gdLst>
              <a:gd name="T0" fmla="*/ 3552 w 5233"/>
              <a:gd name="T1" fmla="*/ 0 h 5061"/>
              <a:gd name="T2" fmla="*/ 0 w 5233"/>
              <a:gd name="T3" fmla="*/ 5061 h 5061"/>
              <a:gd name="T4" fmla="*/ 5233 w 5233"/>
              <a:gd name="T5" fmla="*/ 2934 h 5061"/>
              <a:gd name="T6" fmla="*/ 3552 w 5233"/>
              <a:gd name="T7" fmla="*/ 0 h 5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33" h="5061">
                <a:moveTo>
                  <a:pt x="3552" y="0"/>
                </a:moveTo>
                <a:lnTo>
                  <a:pt x="0" y="5061"/>
                </a:lnTo>
                <a:lnTo>
                  <a:pt x="5233" y="2934"/>
                </a:lnTo>
                <a:lnTo>
                  <a:pt x="3552" y="0"/>
                </a:lnTo>
                <a:close/>
              </a:path>
            </a:pathLst>
          </a:custGeom>
          <a:noFill/>
          <a:ln w="9525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5" name="Freeform 120">
            <a:extLst>
              <a:ext uri="{FF2B5EF4-FFF2-40B4-BE49-F238E27FC236}">
                <a16:creationId xmlns:a16="http://schemas.microsoft.com/office/drawing/2014/main" id="{E6E118C3-2154-9049-ABF9-83AA3553CD59}"/>
              </a:ext>
            </a:extLst>
          </p:cNvPr>
          <p:cNvSpPr>
            <a:spLocks/>
          </p:cNvSpPr>
          <p:nvPr/>
        </p:nvSpPr>
        <p:spPr bwMode="auto">
          <a:xfrm rot="10800000">
            <a:off x="2908015" y="2087981"/>
            <a:ext cx="2797886" cy="2262365"/>
          </a:xfrm>
          <a:custGeom>
            <a:avLst/>
            <a:gdLst>
              <a:gd name="T0" fmla="*/ 3061 w 10700"/>
              <a:gd name="T1" fmla="*/ 0 h 8649"/>
              <a:gd name="T2" fmla="*/ 0 w 10700"/>
              <a:gd name="T3" fmla="*/ 8649 h 8649"/>
              <a:gd name="T4" fmla="*/ 10700 w 10700"/>
              <a:gd name="T5" fmla="*/ 7310 h 8649"/>
              <a:gd name="T6" fmla="*/ 3061 w 10700"/>
              <a:gd name="T7" fmla="*/ 0 h 8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00" h="8649">
                <a:moveTo>
                  <a:pt x="3061" y="0"/>
                </a:moveTo>
                <a:lnTo>
                  <a:pt x="0" y="8649"/>
                </a:lnTo>
                <a:lnTo>
                  <a:pt x="10700" y="7310"/>
                </a:lnTo>
                <a:lnTo>
                  <a:pt x="3061" y="0"/>
                </a:lnTo>
                <a:close/>
              </a:path>
            </a:pathLst>
          </a:custGeom>
          <a:noFill/>
          <a:ln w="9525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6" name="Freeform 121">
            <a:extLst>
              <a:ext uri="{FF2B5EF4-FFF2-40B4-BE49-F238E27FC236}">
                <a16:creationId xmlns:a16="http://schemas.microsoft.com/office/drawing/2014/main" id="{F8FB8411-FE11-DC41-B28D-EA8886E5C9B0}"/>
              </a:ext>
            </a:extLst>
          </p:cNvPr>
          <p:cNvSpPr>
            <a:spLocks/>
          </p:cNvSpPr>
          <p:nvPr/>
        </p:nvSpPr>
        <p:spPr bwMode="auto">
          <a:xfrm rot="10800000">
            <a:off x="4902620" y="2416404"/>
            <a:ext cx="1120201" cy="845118"/>
          </a:xfrm>
          <a:custGeom>
            <a:avLst/>
            <a:gdLst>
              <a:gd name="T0" fmla="*/ 0 w 4284"/>
              <a:gd name="T1" fmla="*/ 3231 h 3231"/>
              <a:gd name="T2" fmla="*/ 4284 w 4284"/>
              <a:gd name="T3" fmla="*/ 0 h 3231"/>
              <a:gd name="T4" fmla="*/ 0 w 4284"/>
              <a:gd name="T5" fmla="*/ 251 h 3231"/>
              <a:gd name="T6" fmla="*/ 0 w 4284"/>
              <a:gd name="T7" fmla="*/ 3231 h 3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284" h="3231">
                <a:moveTo>
                  <a:pt x="0" y="3231"/>
                </a:moveTo>
                <a:lnTo>
                  <a:pt x="4284" y="0"/>
                </a:lnTo>
                <a:lnTo>
                  <a:pt x="0" y="251"/>
                </a:lnTo>
                <a:lnTo>
                  <a:pt x="0" y="3231"/>
                </a:lnTo>
                <a:close/>
              </a:path>
            </a:pathLst>
          </a:custGeom>
          <a:noFill/>
          <a:ln w="9525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7" name="Freeform 122">
            <a:extLst>
              <a:ext uri="{FF2B5EF4-FFF2-40B4-BE49-F238E27FC236}">
                <a16:creationId xmlns:a16="http://schemas.microsoft.com/office/drawing/2014/main" id="{4AE3279D-E21E-5C41-AB07-96716A3E0B68}"/>
              </a:ext>
            </a:extLst>
          </p:cNvPr>
          <p:cNvSpPr>
            <a:spLocks/>
          </p:cNvSpPr>
          <p:nvPr/>
        </p:nvSpPr>
        <p:spPr bwMode="auto">
          <a:xfrm rot="10800000">
            <a:off x="3537670" y="1650777"/>
            <a:ext cx="2043764" cy="709146"/>
          </a:xfrm>
          <a:custGeom>
            <a:avLst/>
            <a:gdLst>
              <a:gd name="T0" fmla="*/ 0 w 7817"/>
              <a:gd name="T1" fmla="*/ 2709 h 2709"/>
              <a:gd name="T2" fmla="*/ 981 w 7817"/>
              <a:gd name="T3" fmla="*/ 2382 h 2709"/>
              <a:gd name="T4" fmla="*/ 4657 w 7817"/>
              <a:gd name="T5" fmla="*/ 1143 h 2709"/>
              <a:gd name="T6" fmla="*/ 6032 w 7817"/>
              <a:gd name="T7" fmla="*/ 670 h 2709"/>
              <a:gd name="T8" fmla="*/ 7128 w 7817"/>
              <a:gd name="T9" fmla="*/ 281 h 2709"/>
              <a:gd name="T10" fmla="*/ 7638 w 7817"/>
              <a:gd name="T11" fmla="*/ 88 h 2709"/>
              <a:gd name="T12" fmla="*/ 7772 w 7817"/>
              <a:gd name="T13" fmla="*/ 30 h 2709"/>
              <a:gd name="T14" fmla="*/ 7814 w 7817"/>
              <a:gd name="T15" fmla="*/ 5 h 2709"/>
              <a:gd name="T16" fmla="*/ 7817 w 7817"/>
              <a:gd name="T17" fmla="*/ 0 h 2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817" h="2709">
                <a:moveTo>
                  <a:pt x="0" y="2709"/>
                </a:moveTo>
                <a:lnTo>
                  <a:pt x="981" y="2382"/>
                </a:lnTo>
                <a:lnTo>
                  <a:pt x="4657" y="1143"/>
                </a:lnTo>
                <a:lnTo>
                  <a:pt x="6032" y="670"/>
                </a:lnTo>
                <a:lnTo>
                  <a:pt x="7128" y="281"/>
                </a:lnTo>
                <a:lnTo>
                  <a:pt x="7638" y="88"/>
                </a:lnTo>
                <a:lnTo>
                  <a:pt x="7772" y="30"/>
                </a:lnTo>
                <a:lnTo>
                  <a:pt x="7814" y="5"/>
                </a:lnTo>
                <a:lnTo>
                  <a:pt x="7817" y="0"/>
                </a:lnTo>
              </a:path>
            </a:pathLst>
          </a:custGeom>
          <a:noFill/>
          <a:ln w="9525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8" name="Freeform 123">
            <a:extLst>
              <a:ext uri="{FF2B5EF4-FFF2-40B4-BE49-F238E27FC236}">
                <a16:creationId xmlns:a16="http://schemas.microsoft.com/office/drawing/2014/main" id="{7D90FA13-7C79-B944-AAB1-BD91885F4CB5}"/>
              </a:ext>
            </a:extLst>
          </p:cNvPr>
          <p:cNvSpPr>
            <a:spLocks/>
          </p:cNvSpPr>
          <p:nvPr/>
        </p:nvSpPr>
        <p:spPr bwMode="auto">
          <a:xfrm rot="10800000">
            <a:off x="4464373" y="1371513"/>
            <a:ext cx="1558448" cy="2978833"/>
          </a:xfrm>
          <a:custGeom>
            <a:avLst/>
            <a:gdLst>
              <a:gd name="T0" fmla="*/ 0 w 5960"/>
              <a:gd name="T1" fmla="*/ 4414 h 11390"/>
              <a:gd name="T2" fmla="*/ 1690 w 5960"/>
              <a:gd name="T3" fmla="*/ 1489 h 11390"/>
              <a:gd name="T4" fmla="*/ 4272 w 5960"/>
              <a:gd name="T5" fmla="*/ 0 h 11390"/>
              <a:gd name="T6" fmla="*/ 4489 w 5960"/>
              <a:gd name="T7" fmla="*/ 1437 h 11390"/>
              <a:gd name="T8" fmla="*/ 5450 w 5960"/>
              <a:gd name="T9" fmla="*/ 7878 h 11390"/>
              <a:gd name="T10" fmla="*/ 5822 w 5960"/>
              <a:gd name="T11" fmla="*/ 10406 h 11390"/>
              <a:gd name="T12" fmla="*/ 5953 w 5960"/>
              <a:gd name="T13" fmla="*/ 11319 h 11390"/>
              <a:gd name="T14" fmla="*/ 5960 w 5960"/>
              <a:gd name="T15" fmla="*/ 11390 h 1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60" h="11390">
                <a:moveTo>
                  <a:pt x="0" y="4414"/>
                </a:moveTo>
                <a:lnTo>
                  <a:pt x="1690" y="1489"/>
                </a:lnTo>
                <a:lnTo>
                  <a:pt x="4272" y="0"/>
                </a:lnTo>
                <a:lnTo>
                  <a:pt x="4489" y="1437"/>
                </a:lnTo>
                <a:lnTo>
                  <a:pt x="5450" y="7878"/>
                </a:lnTo>
                <a:lnTo>
                  <a:pt x="5822" y="10406"/>
                </a:lnTo>
                <a:lnTo>
                  <a:pt x="5953" y="11319"/>
                </a:lnTo>
                <a:lnTo>
                  <a:pt x="5960" y="11390"/>
                </a:lnTo>
              </a:path>
            </a:pathLst>
          </a:custGeom>
          <a:noFill/>
          <a:ln w="9525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19" name="Line 124">
            <a:extLst>
              <a:ext uri="{FF2B5EF4-FFF2-40B4-BE49-F238E27FC236}">
                <a16:creationId xmlns:a16="http://schemas.microsoft.com/office/drawing/2014/main" id="{5E595FD6-12EC-7343-BD8F-AE88EC1FB703}"/>
              </a:ext>
            </a:extLst>
          </p:cNvPr>
          <p:cNvSpPr>
            <a:spLocks noChangeShapeType="1"/>
          </p:cNvSpPr>
          <p:nvPr/>
        </p:nvSpPr>
        <p:spPr bwMode="auto">
          <a:xfrm rot="10800000" flipH="1" flipV="1">
            <a:off x="3348356" y="1650778"/>
            <a:ext cx="927748" cy="985274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20" name="Freeform 125">
            <a:extLst>
              <a:ext uri="{FF2B5EF4-FFF2-40B4-BE49-F238E27FC236}">
                <a16:creationId xmlns:a16="http://schemas.microsoft.com/office/drawing/2014/main" id="{1FC6C130-7DEC-954C-B146-FF7210E86EC6}"/>
              </a:ext>
            </a:extLst>
          </p:cNvPr>
          <p:cNvSpPr>
            <a:spLocks/>
          </p:cNvSpPr>
          <p:nvPr/>
        </p:nvSpPr>
        <p:spPr bwMode="auto">
          <a:xfrm rot="10800000">
            <a:off x="4021940" y="1371513"/>
            <a:ext cx="1683961" cy="2977787"/>
          </a:xfrm>
          <a:custGeom>
            <a:avLst/>
            <a:gdLst>
              <a:gd name="T0" fmla="*/ 0 w 6439"/>
              <a:gd name="T1" fmla="*/ 8648 h 11389"/>
              <a:gd name="T2" fmla="*/ 111 w 6439"/>
              <a:gd name="T3" fmla="*/ 8591 h 11389"/>
              <a:gd name="T4" fmla="*/ 846 w 6439"/>
              <a:gd name="T5" fmla="*/ 8180 h 11389"/>
              <a:gd name="T6" fmla="*/ 2256 w 6439"/>
              <a:gd name="T7" fmla="*/ 7376 h 11389"/>
              <a:gd name="T8" fmla="*/ 2565 w 6439"/>
              <a:gd name="T9" fmla="*/ 7200 h 11389"/>
              <a:gd name="T10" fmla="*/ 4749 w 6439"/>
              <a:gd name="T11" fmla="*/ 11389 h 11389"/>
              <a:gd name="T12" fmla="*/ 6439 w 6439"/>
              <a:gd name="T13" fmla="*/ 0 h 11389"/>
              <a:gd name="T14" fmla="*/ 3069 w 6439"/>
              <a:gd name="T15" fmla="*/ 4154 h 11389"/>
              <a:gd name="T16" fmla="*/ 0 w 6439"/>
              <a:gd name="T17" fmla="*/ 3161 h 11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39" h="11389">
                <a:moveTo>
                  <a:pt x="0" y="8648"/>
                </a:moveTo>
                <a:lnTo>
                  <a:pt x="111" y="8591"/>
                </a:lnTo>
                <a:lnTo>
                  <a:pt x="846" y="8180"/>
                </a:lnTo>
                <a:lnTo>
                  <a:pt x="2256" y="7376"/>
                </a:lnTo>
                <a:lnTo>
                  <a:pt x="2565" y="7200"/>
                </a:lnTo>
                <a:lnTo>
                  <a:pt x="4749" y="11389"/>
                </a:lnTo>
                <a:lnTo>
                  <a:pt x="6439" y="0"/>
                </a:lnTo>
                <a:lnTo>
                  <a:pt x="3069" y="4154"/>
                </a:lnTo>
                <a:lnTo>
                  <a:pt x="0" y="3161"/>
                </a:lnTo>
              </a:path>
            </a:pathLst>
          </a:custGeom>
          <a:noFill/>
          <a:ln w="9525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21" name="Freeform 126">
            <a:extLst>
              <a:ext uri="{FF2B5EF4-FFF2-40B4-BE49-F238E27FC236}">
                <a16:creationId xmlns:a16="http://schemas.microsoft.com/office/drawing/2014/main" id="{ACFC8A1D-F321-0649-B121-E3D2EF449BCC}"/>
              </a:ext>
            </a:extLst>
          </p:cNvPr>
          <p:cNvSpPr>
            <a:spLocks/>
          </p:cNvSpPr>
          <p:nvPr/>
        </p:nvSpPr>
        <p:spPr bwMode="auto">
          <a:xfrm rot="10800000">
            <a:off x="4280286" y="2633961"/>
            <a:ext cx="1300102" cy="1326250"/>
          </a:xfrm>
          <a:custGeom>
            <a:avLst/>
            <a:gdLst>
              <a:gd name="T0" fmla="*/ 4973 w 4973"/>
              <a:gd name="T1" fmla="*/ 5073 h 5073"/>
              <a:gd name="T2" fmla="*/ 272 w 4973"/>
              <a:gd name="T3" fmla="*/ 5038 h 5073"/>
              <a:gd name="T4" fmla="*/ 0 w 4973"/>
              <a:gd name="T5" fmla="*/ 0 h 5073"/>
              <a:gd name="T6" fmla="*/ 3110 w 4973"/>
              <a:gd name="T7" fmla="*/ 2027 h 5073"/>
              <a:gd name="T8" fmla="*/ 4973 w 4973"/>
              <a:gd name="T9" fmla="*/ 5073 h 5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73" h="5073">
                <a:moveTo>
                  <a:pt x="4973" y="5073"/>
                </a:moveTo>
                <a:lnTo>
                  <a:pt x="272" y="5038"/>
                </a:lnTo>
                <a:lnTo>
                  <a:pt x="0" y="0"/>
                </a:lnTo>
                <a:lnTo>
                  <a:pt x="3110" y="2027"/>
                </a:lnTo>
                <a:lnTo>
                  <a:pt x="4973" y="5073"/>
                </a:lnTo>
                <a:close/>
              </a:path>
            </a:pathLst>
          </a:custGeom>
          <a:noFill/>
          <a:ln w="9525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22" name="Freeform 127">
            <a:extLst>
              <a:ext uri="{FF2B5EF4-FFF2-40B4-BE49-F238E27FC236}">
                <a16:creationId xmlns:a16="http://schemas.microsoft.com/office/drawing/2014/main" id="{4821924D-BF1E-6143-B36F-73BF53BC3D85}"/>
              </a:ext>
            </a:extLst>
          </p:cNvPr>
          <p:cNvSpPr>
            <a:spLocks/>
          </p:cNvSpPr>
          <p:nvPr/>
        </p:nvSpPr>
        <p:spPr bwMode="auto">
          <a:xfrm rot="10800000">
            <a:off x="3347309" y="3609820"/>
            <a:ext cx="1555311" cy="739742"/>
          </a:xfrm>
          <a:custGeom>
            <a:avLst/>
            <a:gdLst>
              <a:gd name="T0" fmla="*/ 0 w 5946"/>
              <a:gd name="T1" fmla="*/ 0 h 2912"/>
              <a:gd name="T2" fmla="*/ 3366 w 5946"/>
              <a:gd name="T3" fmla="*/ 83 h 2912"/>
              <a:gd name="T4" fmla="*/ 5946 w 5946"/>
              <a:gd name="T5" fmla="*/ 1575 h 2912"/>
              <a:gd name="T6" fmla="*/ 2946 w 5946"/>
              <a:gd name="T7" fmla="*/ 2912 h 2912"/>
              <a:gd name="connsiteX0" fmla="*/ 0 w 10000"/>
              <a:gd name="connsiteY0" fmla="*/ 59 h 9715"/>
              <a:gd name="connsiteX1" fmla="*/ 5661 w 10000"/>
              <a:gd name="connsiteY1" fmla="*/ 0 h 9715"/>
              <a:gd name="connsiteX2" fmla="*/ 10000 w 10000"/>
              <a:gd name="connsiteY2" fmla="*/ 5124 h 9715"/>
              <a:gd name="connsiteX3" fmla="*/ 4955 w 10000"/>
              <a:gd name="connsiteY3" fmla="*/ 9715 h 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715">
                <a:moveTo>
                  <a:pt x="0" y="59"/>
                </a:moveTo>
                <a:lnTo>
                  <a:pt x="5661" y="0"/>
                </a:lnTo>
                <a:lnTo>
                  <a:pt x="10000" y="5124"/>
                </a:lnTo>
                <a:lnTo>
                  <a:pt x="4955" y="9715"/>
                </a:lnTo>
              </a:path>
            </a:pathLst>
          </a:custGeom>
          <a:noFill/>
          <a:ln w="9525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23" name="Line 128">
            <a:extLst>
              <a:ext uri="{FF2B5EF4-FFF2-40B4-BE49-F238E27FC236}">
                <a16:creationId xmlns:a16="http://schemas.microsoft.com/office/drawing/2014/main" id="{ED5DF0EC-6AC4-A345-8B25-2C521F6E2520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2908016" y="1650778"/>
            <a:ext cx="440341" cy="787592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24" name="Line 129">
            <a:extLst>
              <a:ext uri="{FF2B5EF4-FFF2-40B4-BE49-F238E27FC236}">
                <a16:creationId xmlns:a16="http://schemas.microsoft.com/office/drawing/2014/main" id="{2523F541-9476-BE40-9209-6591F297C10A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3346264" y="1260643"/>
            <a:ext cx="676723" cy="393273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25" name="Line 130">
            <a:extLst>
              <a:ext uri="{FF2B5EF4-FFF2-40B4-BE49-F238E27FC236}">
                <a16:creationId xmlns:a16="http://schemas.microsoft.com/office/drawing/2014/main" id="{D1D7DD84-AF76-8349-98EE-B3302407BE38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906804" y="1261688"/>
            <a:ext cx="674631" cy="386997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26" name="Line 131">
            <a:extLst>
              <a:ext uri="{FF2B5EF4-FFF2-40B4-BE49-F238E27FC236}">
                <a16:creationId xmlns:a16="http://schemas.microsoft.com/office/drawing/2014/main" id="{252F4DC0-56D5-CE45-85D7-50B0A00EE647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581435" y="1634042"/>
            <a:ext cx="438248" cy="780270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000000"/>
              </a:solidFill>
              <a:latin typeface="IBM Plex Sans"/>
            </a:endParaRPr>
          </a:p>
        </p:txBody>
      </p:sp>
      <p:sp>
        <p:nvSpPr>
          <p:cNvPr id="27" name="Line 116">
            <a:extLst>
              <a:ext uri="{FF2B5EF4-FFF2-40B4-BE49-F238E27FC236}">
                <a16:creationId xmlns:a16="http://schemas.microsoft.com/office/drawing/2014/main" id="{FDDD3D5D-5E30-784E-A063-F2065BAFC2A9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590257" y="2228136"/>
            <a:ext cx="437877" cy="232199"/>
          </a:xfrm>
          <a:prstGeom prst="line">
            <a:avLst/>
          </a:prstGeom>
          <a:noFill/>
          <a:ln w="9525">
            <a:solidFill>
              <a:schemeClr val="tx2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>
              <a:solidFill>
                <a:srgbClr val="000000"/>
              </a:solidFill>
              <a:latin typeface="IBM Plex San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705C32-E47E-2040-AB55-5A0EC5EBDC72}"/>
              </a:ext>
            </a:extLst>
          </p:cNvPr>
          <p:cNvGrpSpPr/>
          <p:nvPr/>
        </p:nvGrpSpPr>
        <p:grpSpPr>
          <a:xfrm rot="10800000">
            <a:off x="2872453" y="1207300"/>
            <a:ext cx="3182792" cy="3175992"/>
            <a:chOff x="3974139" y="1360656"/>
            <a:chExt cx="4243722" cy="4234656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" name="Freeform 133">
              <a:extLst>
                <a:ext uri="{FF2B5EF4-FFF2-40B4-BE49-F238E27FC236}">
                  <a16:creationId xmlns:a16="http://schemas.microsoft.com/office/drawing/2014/main" id="{1B265FEB-E76A-3B43-9C93-B2627D11A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7336" y="3307496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1 w 272"/>
                <a:gd name="T3" fmla="*/ 164 h 272"/>
                <a:gd name="T4" fmla="*/ 250 w 272"/>
                <a:gd name="T5" fmla="*/ 213 h 272"/>
                <a:gd name="T6" fmla="*/ 213 w 272"/>
                <a:gd name="T7" fmla="*/ 249 h 272"/>
                <a:gd name="T8" fmla="*/ 165 w 272"/>
                <a:gd name="T9" fmla="*/ 270 h 272"/>
                <a:gd name="T10" fmla="*/ 136 w 272"/>
                <a:gd name="T11" fmla="*/ 272 h 272"/>
                <a:gd name="T12" fmla="*/ 109 w 272"/>
                <a:gd name="T13" fmla="*/ 270 h 272"/>
                <a:gd name="T14" fmla="*/ 60 w 272"/>
                <a:gd name="T15" fmla="*/ 249 h 272"/>
                <a:gd name="T16" fmla="*/ 24 w 272"/>
                <a:gd name="T17" fmla="*/ 213 h 272"/>
                <a:gd name="T18" fmla="*/ 3 w 272"/>
                <a:gd name="T19" fmla="*/ 164 h 272"/>
                <a:gd name="T20" fmla="*/ 0 w 272"/>
                <a:gd name="T21" fmla="*/ 136 h 272"/>
                <a:gd name="T22" fmla="*/ 3 w 272"/>
                <a:gd name="T23" fmla="*/ 108 h 272"/>
                <a:gd name="T24" fmla="*/ 24 w 272"/>
                <a:gd name="T25" fmla="*/ 60 h 272"/>
                <a:gd name="T26" fmla="*/ 60 w 272"/>
                <a:gd name="T27" fmla="*/ 22 h 272"/>
                <a:gd name="T28" fmla="*/ 109 w 272"/>
                <a:gd name="T29" fmla="*/ 2 h 272"/>
                <a:gd name="T30" fmla="*/ 136 w 272"/>
                <a:gd name="T31" fmla="*/ 0 h 272"/>
                <a:gd name="T32" fmla="*/ 165 w 272"/>
                <a:gd name="T33" fmla="*/ 2 h 272"/>
                <a:gd name="T34" fmla="*/ 213 w 272"/>
                <a:gd name="T35" fmla="*/ 22 h 272"/>
                <a:gd name="T36" fmla="*/ 250 w 272"/>
                <a:gd name="T37" fmla="*/ 60 h 272"/>
                <a:gd name="T38" fmla="*/ 271 w 272"/>
                <a:gd name="T39" fmla="*/ 108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1" y="164"/>
                  </a:lnTo>
                  <a:lnTo>
                    <a:pt x="250" y="213"/>
                  </a:lnTo>
                  <a:lnTo>
                    <a:pt x="213" y="249"/>
                  </a:lnTo>
                  <a:lnTo>
                    <a:pt x="165" y="270"/>
                  </a:lnTo>
                  <a:lnTo>
                    <a:pt x="136" y="272"/>
                  </a:lnTo>
                  <a:lnTo>
                    <a:pt x="109" y="270"/>
                  </a:lnTo>
                  <a:lnTo>
                    <a:pt x="60" y="249"/>
                  </a:lnTo>
                  <a:lnTo>
                    <a:pt x="24" y="213"/>
                  </a:lnTo>
                  <a:lnTo>
                    <a:pt x="3" y="164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24" y="60"/>
                  </a:lnTo>
                  <a:lnTo>
                    <a:pt x="60" y="22"/>
                  </a:lnTo>
                  <a:lnTo>
                    <a:pt x="109" y="2"/>
                  </a:lnTo>
                  <a:lnTo>
                    <a:pt x="136" y="0"/>
                  </a:lnTo>
                  <a:lnTo>
                    <a:pt x="165" y="2"/>
                  </a:lnTo>
                  <a:lnTo>
                    <a:pt x="213" y="22"/>
                  </a:lnTo>
                  <a:lnTo>
                    <a:pt x="250" y="60"/>
                  </a:lnTo>
                  <a:lnTo>
                    <a:pt x="271" y="108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30" name="Freeform 134">
              <a:extLst>
                <a:ext uri="{FF2B5EF4-FFF2-40B4-BE49-F238E27FC236}">
                  <a16:creationId xmlns:a16="http://schemas.microsoft.com/office/drawing/2014/main" id="{0C9DE0FB-1A5F-E348-96AE-38924B944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3029" y="2926774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5 h 272"/>
                <a:gd name="T4" fmla="*/ 249 w 272"/>
                <a:gd name="T5" fmla="*/ 213 h 272"/>
                <a:gd name="T6" fmla="*/ 213 w 272"/>
                <a:gd name="T7" fmla="*/ 250 h 272"/>
                <a:gd name="T8" fmla="*/ 163 w 272"/>
                <a:gd name="T9" fmla="*/ 271 h 272"/>
                <a:gd name="T10" fmla="*/ 136 w 272"/>
                <a:gd name="T11" fmla="*/ 272 h 272"/>
                <a:gd name="T12" fmla="*/ 108 w 272"/>
                <a:gd name="T13" fmla="*/ 271 h 272"/>
                <a:gd name="T14" fmla="*/ 60 w 272"/>
                <a:gd name="T15" fmla="*/ 250 h 272"/>
                <a:gd name="T16" fmla="*/ 22 w 272"/>
                <a:gd name="T17" fmla="*/ 213 h 272"/>
                <a:gd name="T18" fmla="*/ 1 w 272"/>
                <a:gd name="T19" fmla="*/ 165 h 272"/>
                <a:gd name="T20" fmla="*/ 0 w 272"/>
                <a:gd name="T21" fmla="*/ 136 h 272"/>
                <a:gd name="T22" fmla="*/ 1 w 272"/>
                <a:gd name="T23" fmla="*/ 109 h 272"/>
                <a:gd name="T24" fmla="*/ 22 w 272"/>
                <a:gd name="T25" fmla="*/ 60 h 272"/>
                <a:gd name="T26" fmla="*/ 60 w 272"/>
                <a:gd name="T27" fmla="*/ 23 h 272"/>
                <a:gd name="T28" fmla="*/ 108 w 272"/>
                <a:gd name="T29" fmla="*/ 3 h 272"/>
                <a:gd name="T30" fmla="*/ 136 w 272"/>
                <a:gd name="T31" fmla="*/ 0 h 272"/>
                <a:gd name="T32" fmla="*/ 163 w 272"/>
                <a:gd name="T33" fmla="*/ 3 h 272"/>
                <a:gd name="T34" fmla="*/ 213 w 272"/>
                <a:gd name="T35" fmla="*/ 23 h 272"/>
                <a:gd name="T36" fmla="*/ 249 w 272"/>
                <a:gd name="T37" fmla="*/ 60 h 272"/>
                <a:gd name="T38" fmla="*/ 270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5"/>
                  </a:lnTo>
                  <a:lnTo>
                    <a:pt x="249" y="213"/>
                  </a:lnTo>
                  <a:lnTo>
                    <a:pt x="213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8" y="271"/>
                  </a:lnTo>
                  <a:lnTo>
                    <a:pt x="60" y="250"/>
                  </a:lnTo>
                  <a:lnTo>
                    <a:pt x="22" y="213"/>
                  </a:lnTo>
                  <a:lnTo>
                    <a:pt x="1" y="165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60" y="23"/>
                  </a:lnTo>
                  <a:lnTo>
                    <a:pt x="108" y="3"/>
                  </a:lnTo>
                  <a:lnTo>
                    <a:pt x="136" y="0"/>
                  </a:lnTo>
                  <a:lnTo>
                    <a:pt x="163" y="3"/>
                  </a:lnTo>
                  <a:lnTo>
                    <a:pt x="213" y="23"/>
                  </a:lnTo>
                  <a:lnTo>
                    <a:pt x="249" y="60"/>
                  </a:lnTo>
                  <a:lnTo>
                    <a:pt x="270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31" name="Freeform 136">
              <a:extLst>
                <a:ext uri="{FF2B5EF4-FFF2-40B4-BE49-F238E27FC236}">
                  <a16:creationId xmlns:a16="http://schemas.microsoft.com/office/drawing/2014/main" id="{215C6591-903A-9A4D-AEDF-57B4E2EDE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600" y="2501426"/>
              <a:ext cx="65546" cy="65546"/>
            </a:xfrm>
            <a:custGeom>
              <a:avLst/>
              <a:gdLst>
                <a:gd name="T0" fmla="*/ 188 w 188"/>
                <a:gd name="T1" fmla="*/ 93 h 188"/>
                <a:gd name="T2" fmla="*/ 187 w 188"/>
                <a:gd name="T3" fmla="*/ 113 h 188"/>
                <a:gd name="T4" fmla="*/ 173 w 188"/>
                <a:gd name="T5" fmla="*/ 146 h 188"/>
                <a:gd name="T6" fmla="*/ 147 w 188"/>
                <a:gd name="T7" fmla="*/ 172 h 188"/>
                <a:gd name="T8" fmla="*/ 113 w 188"/>
                <a:gd name="T9" fmla="*/ 187 h 188"/>
                <a:gd name="T10" fmla="*/ 94 w 188"/>
                <a:gd name="T11" fmla="*/ 188 h 188"/>
                <a:gd name="T12" fmla="*/ 74 w 188"/>
                <a:gd name="T13" fmla="*/ 187 h 188"/>
                <a:gd name="T14" fmla="*/ 41 w 188"/>
                <a:gd name="T15" fmla="*/ 172 h 188"/>
                <a:gd name="T16" fmla="*/ 16 w 188"/>
                <a:gd name="T17" fmla="*/ 146 h 188"/>
                <a:gd name="T18" fmla="*/ 2 w 188"/>
                <a:gd name="T19" fmla="*/ 113 h 188"/>
                <a:gd name="T20" fmla="*/ 0 w 188"/>
                <a:gd name="T21" fmla="*/ 93 h 188"/>
                <a:gd name="T22" fmla="*/ 2 w 188"/>
                <a:gd name="T23" fmla="*/ 75 h 188"/>
                <a:gd name="T24" fmla="*/ 16 w 188"/>
                <a:gd name="T25" fmla="*/ 40 h 188"/>
                <a:gd name="T26" fmla="*/ 41 w 188"/>
                <a:gd name="T27" fmla="*/ 16 h 188"/>
                <a:gd name="T28" fmla="*/ 74 w 188"/>
                <a:gd name="T29" fmla="*/ 1 h 188"/>
                <a:gd name="T30" fmla="*/ 94 w 188"/>
                <a:gd name="T31" fmla="*/ 0 h 188"/>
                <a:gd name="T32" fmla="*/ 113 w 188"/>
                <a:gd name="T33" fmla="*/ 1 h 188"/>
                <a:gd name="T34" fmla="*/ 147 w 188"/>
                <a:gd name="T35" fmla="*/ 16 h 188"/>
                <a:gd name="T36" fmla="*/ 173 w 188"/>
                <a:gd name="T37" fmla="*/ 40 h 188"/>
                <a:gd name="T38" fmla="*/ 187 w 188"/>
                <a:gd name="T39" fmla="*/ 75 h 188"/>
                <a:gd name="T40" fmla="*/ 188 w 188"/>
                <a:gd name="T41" fmla="*/ 9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188">
                  <a:moveTo>
                    <a:pt x="188" y="93"/>
                  </a:moveTo>
                  <a:lnTo>
                    <a:pt x="187" y="113"/>
                  </a:lnTo>
                  <a:lnTo>
                    <a:pt x="173" y="146"/>
                  </a:lnTo>
                  <a:lnTo>
                    <a:pt x="147" y="172"/>
                  </a:lnTo>
                  <a:lnTo>
                    <a:pt x="113" y="187"/>
                  </a:lnTo>
                  <a:lnTo>
                    <a:pt x="94" y="188"/>
                  </a:lnTo>
                  <a:lnTo>
                    <a:pt x="74" y="187"/>
                  </a:lnTo>
                  <a:lnTo>
                    <a:pt x="41" y="172"/>
                  </a:lnTo>
                  <a:lnTo>
                    <a:pt x="16" y="146"/>
                  </a:lnTo>
                  <a:lnTo>
                    <a:pt x="2" y="113"/>
                  </a:lnTo>
                  <a:lnTo>
                    <a:pt x="0" y="93"/>
                  </a:lnTo>
                  <a:lnTo>
                    <a:pt x="2" y="75"/>
                  </a:lnTo>
                  <a:lnTo>
                    <a:pt x="16" y="40"/>
                  </a:lnTo>
                  <a:lnTo>
                    <a:pt x="41" y="16"/>
                  </a:lnTo>
                  <a:lnTo>
                    <a:pt x="74" y="1"/>
                  </a:lnTo>
                  <a:lnTo>
                    <a:pt x="94" y="0"/>
                  </a:lnTo>
                  <a:lnTo>
                    <a:pt x="113" y="1"/>
                  </a:lnTo>
                  <a:lnTo>
                    <a:pt x="147" y="16"/>
                  </a:lnTo>
                  <a:lnTo>
                    <a:pt x="173" y="40"/>
                  </a:lnTo>
                  <a:lnTo>
                    <a:pt x="187" y="75"/>
                  </a:lnTo>
                  <a:lnTo>
                    <a:pt x="188" y="93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32" name="Freeform 137">
              <a:extLst>
                <a:ext uri="{FF2B5EF4-FFF2-40B4-BE49-F238E27FC236}">
                  <a16:creationId xmlns:a16="http://schemas.microsoft.com/office/drawing/2014/main" id="{BBEECBB6-412C-4841-A0C1-1B1FC22D6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1652" y="2024478"/>
              <a:ext cx="94832" cy="94832"/>
            </a:xfrm>
            <a:custGeom>
              <a:avLst/>
              <a:gdLst>
                <a:gd name="T0" fmla="*/ 273 w 273"/>
                <a:gd name="T1" fmla="*/ 136 h 272"/>
                <a:gd name="T2" fmla="*/ 270 w 273"/>
                <a:gd name="T3" fmla="*/ 163 h 272"/>
                <a:gd name="T4" fmla="*/ 249 w 273"/>
                <a:gd name="T5" fmla="*/ 212 h 272"/>
                <a:gd name="T6" fmla="*/ 213 w 273"/>
                <a:gd name="T7" fmla="*/ 248 h 272"/>
                <a:gd name="T8" fmla="*/ 164 w 273"/>
                <a:gd name="T9" fmla="*/ 269 h 272"/>
                <a:gd name="T10" fmla="*/ 137 w 273"/>
                <a:gd name="T11" fmla="*/ 272 h 272"/>
                <a:gd name="T12" fmla="*/ 108 w 273"/>
                <a:gd name="T13" fmla="*/ 269 h 272"/>
                <a:gd name="T14" fmla="*/ 60 w 273"/>
                <a:gd name="T15" fmla="*/ 248 h 272"/>
                <a:gd name="T16" fmla="*/ 22 w 273"/>
                <a:gd name="T17" fmla="*/ 212 h 272"/>
                <a:gd name="T18" fmla="*/ 2 w 273"/>
                <a:gd name="T19" fmla="*/ 163 h 272"/>
                <a:gd name="T20" fmla="*/ 0 w 273"/>
                <a:gd name="T21" fmla="*/ 136 h 272"/>
                <a:gd name="T22" fmla="*/ 2 w 273"/>
                <a:gd name="T23" fmla="*/ 108 h 272"/>
                <a:gd name="T24" fmla="*/ 22 w 273"/>
                <a:gd name="T25" fmla="*/ 59 h 272"/>
                <a:gd name="T26" fmla="*/ 60 w 273"/>
                <a:gd name="T27" fmla="*/ 22 h 272"/>
                <a:gd name="T28" fmla="*/ 108 w 273"/>
                <a:gd name="T29" fmla="*/ 1 h 272"/>
                <a:gd name="T30" fmla="*/ 137 w 273"/>
                <a:gd name="T31" fmla="*/ 0 h 272"/>
                <a:gd name="T32" fmla="*/ 164 w 273"/>
                <a:gd name="T33" fmla="*/ 1 h 272"/>
                <a:gd name="T34" fmla="*/ 213 w 273"/>
                <a:gd name="T35" fmla="*/ 22 h 272"/>
                <a:gd name="T36" fmla="*/ 249 w 273"/>
                <a:gd name="T37" fmla="*/ 59 h 272"/>
                <a:gd name="T38" fmla="*/ 270 w 273"/>
                <a:gd name="T39" fmla="*/ 108 h 272"/>
                <a:gd name="T40" fmla="*/ 273 w 273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72">
                  <a:moveTo>
                    <a:pt x="273" y="136"/>
                  </a:moveTo>
                  <a:lnTo>
                    <a:pt x="270" y="163"/>
                  </a:lnTo>
                  <a:lnTo>
                    <a:pt x="249" y="212"/>
                  </a:lnTo>
                  <a:lnTo>
                    <a:pt x="213" y="248"/>
                  </a:lnTo>
                  <a:lnTo>
                    <a:pt x="164" y="269"/>
                  </a:lnTo>
                  <a:lnTo>
                    <a:pt x="137" y="272"/>
                  </a:lnTo>
                  <a:lnTo>
                    <a:pt x="108" y="269"/>
                  </a:lnTo>
                  <a:lnTo>
                    <a:pt x="60" y="248"/>
                  </a:lnTo>
                  <a:lnTo>
                    <a:pt x="22" y="212"/>
                  </a:lnTo>
                  <a:lnTo>
                    <a:pt x="2" y="163"/>
                  </a:lnTo>
                  <a:lnTo>
                    <a:pt x="0" y="136"/>
                  </a:lnTo>
                  <a:lnTo>
                    <a:pt x="2" y="108"/>
                  </a:lnTo>
                  <a:lnTo>
                    <a:pt x="22" y="59"/>
                  </a:lnTo>
                  <a:lnTo>
                    <a:pt x="60" y="22"/>
                  </a:lnTo>
                  <a:lnTo>
                    <a:pt x="108" y="1"/>
                  </a:lnTo>
                  <a:lnTo>
                    <a:pt x="137" y="0"/>
                  </a:lnTo>
                  <a:lnTo>
                    <a:pt x="164" y="1"/>
                  </a:lnTo>
                  <a:lnTo>
                    <a:pt x="213" y="22"/>
                  </a:lnTo>
                  <a:lnTo>
                    <a:pt x="249" y="59"/>
                  </a:lnTo>
                  <a:lnTo>
                    <a:pt x="270" y="108"/>
                  </a:lnTo>
                  <a:lnTo>
                    <a:pt x="273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33" name="Freeform 138">
              <a:extLst>
                <a:ext uri="{FF2B5EF4-FFF2-40B4-BE49-F238E27FC236}">
                  <a16:creationId xmlns:a16="http://schemas.microsoft.com/office/drawing/2014/main" id="{75957620-0B0F-B142-9008-D010EB0E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729" y="5112089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4 h 272"/>
                <a:gd name="T4" fmla="*/ 250 w 272"/>
                <a:gd name="T5" fmla="*/ 212 h 272"/>
                <a:gd name="T6" fmla="*/ 213 w 272"/>
                <a:gd name="T7" fmla="*/ 250 h 272"/>
                <a:gd name="T8" fmla="*/ 163 w 272"/>
                <a:gd name="T9" fmla="*/ 271 h 272"/>
                <a:gd name="T10" fmla="*/ 136 w 272"/>
                <a:gd name="T11" fmla="*/ 272 h 272"/>
                <a:gd name="T12" fmla="*/ 109 w 272"/>
                <a:gd name="T13" fmla="*/ 271 h 272"/>
                <a:gd name="T14" fmla="*/ 60 w 272"/>
                <a:gd name="T15" fmla="*/ 250 h 272"/>
                <a:gd name="T16" fmla="*/ 22 w 272"/>
                <a:gd name="T17" fmla="*/ 212 h 272"/>
                <a:gd name="T18" fmla="*/ 1 w 272"/>
                <a:gd name="T19" fmla="*/ 164 h 272"/>
                <a:gd name="T20" fmla="*/ 0 w 272"/>
                <a:gd name="T21" fmla="*/ 136 h 272"/>
                <a:gd name="T22" fmla="*/ 1 w 272"/>
                <a:gd name="T23" fmla="*/ 109 h 272"/>
                <a:gd name="T24" fmla="*/ 22 w 272"/>
                <a:gd name="T25" fmla="*/ 59 h 272"/>
                <a:gd name="T26" fmla="*/ 60 w 272"/>
                <a:gd name="T27" fmla="*/ 23 h 272"/>
                <a:gd name="T28" fmla="*/ 109 w 272"/>
                <a:gd name="T29" fmla="*/ 2 h 272"/>
                <a:gd name="T30" fmla="*/ 136 w 272"/>
                <a:gd name="T31" fmla="*/ 0 h 272"/>
                <a:gd name="T32" fmla="*/ 163 w 272"/>
                <a:gd name="T33" fmla="*/ 2 h 272"/>
                <a:gd name="T34" fmla="*/ 213 w 272"/>
                <a:gd name="T35" fmla="*/ 23 h 272"/>
                <a:gd name="T36" fmla="*/ 250 w 272"/>
                <a:gd name="T37" fmla="*/ 59 h 272"/>
                <a:gd name="T38" fmla="*/ 270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4"/>
                  </a:lnTo>
                  <a:lnTo>
                    <a:pt x="250" y="212"/>
                  </a:lnTo>
                  <a:lnTo>
                    <a:pt x="213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9" y="271"/>
                  </a:lnTo>
                  <a:lnTo>
                    <a:pt x="60" y="250"/>
                  </a:lnTo>
                  <a:lnTo>
                    <a:pt x="22" y="212"/>
                  </a:lnTo>
                  <a:lnTo>
                    <a:pt x="1" y="164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59"/>
                  </a:lnTo>
                  <a:lnTo>
                    <a:pt x="60" y="23"/>
                  </a:lnTo>
                  <a:lnTo>
                    <a:pt x="109" y="2"/>
                  </a:lnTo>
                  <a:lnTo>
                    <a:pt x="136" y="0"/>
                  </a:lnTo>
                  <a:lnTo>
                    <a:pt x="163" y="2"/>
                  </a:lnTo>
                  <a:lnTo>
                    <a:pt x="213" y="23"/>
                  </a:lnTo>
                  <a:lnTo>
                    <a:pt x="250" y="59"/>
                  </a:lnTo>
                  <a:lnTo>
                    <a:pt x="270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34" name="Freeform 139">
              <a:extLst>
                <a:ext uri="{FF2B5EF4-FFF2-40B4-BE49-F238E27FC236}">
                  <a16:creationId xmlns:a16="http://schemas.microsoft.com/office/drawing/2014/main" id="{C01175F6-73DD-544C-BED9-CF0DAF854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514" y="4983787"/>
              <a:ext cx="94832" cy="94832"/>
            </a:xfrm>
            <a:custGeom>
              <a:avLst/>
              <a:gdLst>
                <a:gd name="T0" fmla="*/ 271 w 271"/>
                <a:gd name="T1" fmla="*/ 136 h 272"/>
                <a:gd name="T2" fmla="*/ 269 w 271"/>
                <a:gd name="T3" fmla="*/ 165 h 272"/>
                <a:gd name="T4" fmla="*/ 249 w 271"/>
                <a:gd name="T5" fmla="*/ 213 h 272"/>
                <a:gd name="T6" fmla="*/ 212 w 271"/>
                <a:gd name="T7" fmla="*/ 250 h 272"/>
                <a:gd name="T8" fmla="*/ 163 w 271"/>
                <a:gd name="T9" fmla="*/ 271 h 272"/>
                <a:gd name="T10" fmla="*/ 136 w 271"/>
                <a:gd name="T11" fmla="*/ 272 h 272"/>
                <a:gd name="T12" fmla="*/ 107 w 271"/>
                <a:gd name="T13" fmla="*/ 271 h 272"/>
                <a:gd name="T14" fmla="*/ 58 w 271"/>
                <a:gd name="T15" fmla="*/ 250 h 272"/>
                <a:gd name="T16" fmla="*/ 22 w 271"/>
                <a:gd name="T17" fmla="*/ 213 h 272"/>
                <a:gd name="T18" fmla="*/ 1 w 271"/>
                <a:gd name="T19" fmla="*/ 165 h 272"/>
                <a:gd name="T20" fmla="*/ 0 w 271"/>
                <a:gd name="T21" fmla="*/ 136 h 272"/>
                <a:gd name="T22" fmla="*/ 1 w 271"/>
                <a:gd name="T23" fmla="*/ 109 h 272"/>
                <a:gd name="T24" fmla="*/ 22 w 271"/>
                <a:gd name="T25" fmla="*/ 60 h 272"/>
                <a:gd name="T26" fmla="*/ 58 w 271"/>
                <a:gd name="T27" fmla="*/ 24 h 272"/>
                <a:gd name="T28" fmla="*/ 107 w 271"/>
                <a:gd name="T29" fmla="*/ 3 h 272"/>
                <a:gd name="T30" fmla="*/ 136 w 271"/>
                <a:gd name="T31" fmla="*/ 0 h 272"/>
                <a:gd name="T32" fmla="*/ 163 w 271"/>
                <a:gd name="T33" fmla="*/ 3 h 272"/>
                <a:gd name="T34" fmla="*/ 212 w 271"/>
                <a:gd name="T35" fmla="*/ 24 h 272"/>
                <a:gd name="T36" fmla="*/ 249 w 271"/>
                <a:gd name="T37" fmla="*/ 60 h 272"/>
                <a:gd name="T38" fmla="*/ 269 w 271"/>
                <a:gd name="T39" fmla="*/ 109 h 272"/>
                <a:gd name="T40" fmla="*/ 271 w 271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1" h="272">
                  <a:moveTo>
                    <a:pt x="271" y="136"/>
                  </a:moveTo>
                  <a:lnTo>
                    <a:pt x="269" y="165"/>
                  </a:lnTo>
                  <a:lnTo>
                    <a:pt x="249" y="213"/>
                  </a:lnTo>
                  <a:lnTo>
                    <a:pt x="212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7" y="271"/>
                  </a:lnTo>
                  <a:lnTo>
                    <a:pt x="58" y="250"/>
                  </a:lnTo>
                  <a:lnTo>
                    <a:pt x="22" y="213"/>
                  </a:lnTo>
                  <a:lnTo>
                    <a:pt x="1" y="165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58" y="24"/>
                  </a:lnTo>
                  <a:lnTo>
                    <a:pt x="107" y="3"/>
                  </a:lnTo>
                  <a:lnTo>
                    <a:pt x="136" y="0"/>
                  </a:lnTo>
                  <a:lnTo>
                    <a:pt x="163" y="3"/>
                  </a:lnTo>
                  <a:lnTo>
                    <a:pt x="212" y="24"/>
                  </a:lnTo>
                  <a:lnTo>
                    <a:pt x="249" y="60"/>
                  </a:lnTo>
                  <a:lnTo>
                    <a:pt x="269" y="109"/>
                  </a:lnTo>
                  <a:lnTo>
                    <a:pt x="271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35" name="Freeform 140">
              <a:extLst>
                <a:ext uri="{FF2B5EF4-FFF2-40B4-BE49-F238E27FC236}">
                  <a16:creationId xmlns:a16="http://schemas.microsoft.com/office/drawing/2014/main" id="{5FAF1435-574F-BC4A-8876-C7A6CF2ED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4400" y="3445560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69 w 272"/>
                <a:gd name="T3" fmla="*/ 164 h 272"/>
                <a:gd name="T4" fmla="*/ 248 w 272"/>
                <a:gd name="T5" fmla="*/ 213 h 272"/>
                <a:gd name="T6" fmla="*/ 212 w 272"/>
                <a:gd name="T7" fmla="*/ 250 h 272"/>
                <a:gd name="T8" fmla="*/ 163 w 272"/>
                <a:gd name="T9" fmla="*/ 271 h 272"/>
                <a:gd name="T10" fmla="*/ 136 w 272"/>
                <a:gd name="T11" fmla="*/ 272 h 272"/>
                <a:gd name="T12" fmla="*/ 107 w 272"/>
                <a:gd name="T13" fmla="*/ 271 h 272"/>
                <a:gd name="T14" fmla="*/ 59 w 272"/>
                <a:gd name="T15" fmla="*/ 250 h 272"/>
                <a:gd name="T16" fmla="*/ 22 w 272"/>
                <a:gd name="T17" fmla="*/ 213 h 272"/>
                <a:gd name="T18" fmla="*/ 1 w 272"/>
                <a:gd name="T19" fmla="*/ 164 h 272"/>
                <a:gd name="T20" fmla="*/ 0 w 272"/>
                <a:gd name="T21" fmla="*/ 136 h 272"/>
                <a:gd name="T22" fmla="*/ 1 w 272"/>
                <a:gd name="T23" fmla="*/ 109 h 272"/>
                <a:gd name="T24" fmla="*/ 22 w 272"/>
                <a:gd name="T25" fmla="*/ 60 h 272"/>
                <a:gd name="T26" fmla="*/ 59 w 272"/>
                <a:gd name="T27" fmla="*/ 24 h 272"/>
                <a:gd name="T28" fmla="*/ 107 w 272"/>
                <a:gd name="T29" fmla="*/ 3 h 272"/>
                <a:gd name="T30" fmla="*/ 136 w 272"/>
                <a:gd name="T31" fmla="*/ 0 h 272"/>
                <a:gd name="T32" fmla="*/ 163 w 272"/>
                <a:gd name="T33" fmla="*/ 3 h 272"/>
                <a:gd name="T34" fmla="*/ 212 w 272"/>
                <a:gd name="T35" fmla="*/ 24 h 272"/>
                <a:gd name="T36" fmla="*/ 248 w 272"/>
                <a:gd name="T37" fmla="*/ 60 h 272"/>
                <a:gd name="T38" fmla="*/ 269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69" y="164"/>
                  </a:lnTo>
                  <a:lnTo>
                    <a:pt x="248" y="213"/>
                  </a:lnTo>
                  <a:lnTo>
                    <a:pt x="212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7" y="271"/>
                  </a:lnTo>
                  <a:lnTo>
                    <a:pt x="59" y="250"/>
                  </a:lnTo>
                  <a:lnTo>
                    <a:pt x="22" y="213"/>
                  </a:lnTo>
                  <a:lnTo>
                    <a:pt x="1" y="164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59" y="24"/>
                  </a:lnTo>
                  <a:lnTo>
                    <a:pt x="107" y="3"/>
                  </a:lnTo>
                  <a:lnTo>
                    <a:pt x="136" y="0"/>
                  </a:lnTo>
                  <a:lnTo>
                    <a:pt x="163" y="3"/>
                  </a:lnTo>
                  <a:lnTo>
                    <a:pt x="212" y="24"/>
                  </a:lnTo>
                  <a:lnTo>
                    <a:pt x="248" y="60"/>
                  </a:lnTo>
                  <a:lnTo>
                    <a:pt x="269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36" name="Freeform 141">
              <a:extLst>
                <a:ext uri="{FF2B5EF4-FFF2-40B4-BE49-F238E27FC236}">
                  <a16:creationId xmlns:a16="http://schemas.microsoft.com/office/drawing/2014/main" id="{89ABDD3F-FB29-144C-A35C-2EA605A27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4318" y="2731532"/>
              <a:ext cx="65546" cy="65546"/>
            </a:xfrm>
            <a:custGeom>
              <a:avLst/>
              <a:gdLst>
                <a:gd name="T0" fmla="*/ 188 w 188"/>
                <a:gd name="T1" fmla="*/ 95 h 189"/>
                <a:gd name="T2" fmla="*/ 187 w 188"/>
                <a:gd name="T3" fmla="*/ 114 h 189"/>
                <a:gd name="T4" fmla="*/ 173 w 188"/>
                <a:gd name="T5" fmla="*/ 148 h 189"/>
                <a:gd name="T6" fmla="*/ 147 w 188"/>
                <a:gd name="T7" fmla="*/ 174 h 189"/>
                <a:gd name="T8" fmla="*/ 113 w 188"/>
                <a:gd name="T9" fmla="*/ 188 h 189"/>
                <a:gd name="T10" fmla="*/ 95 w 188"/>
                <a:gd name="T11" fmla="*/ 189 h 189"/>
                <a:gd name="T12" fmla="*/ 75 w 188"/>
                <a:gd name="T13" fmla="*/ 188 h 189"/>
                <a:gd name="T14" fmla="*/ 42 w 188"/>
                <a:gd name="T15" fmla="*/ 174 h 189"/>
                <a:gd name="T16" fmla="*/ 16 w 188"/>
                <a:gd name="T17" fmla="*/ 148 h 189"/>
                <a:gd name="T18" fmla="*/ 2 w 188"/>
                <a:gd name="T19" fmla="*/ 114 h 189"/>
                <a:gd name="T20" fmla="*/ 0 w 188"/>
                <a:gd name="T21" fmla="*/ 95 h 189"/>
                <a:gd name="T22" fmla="*/ 2 w 188"/>
                <a:gd name="T23" fmla="*/ 75 h 189"/>
                <a:gd name="T24" fmla="*/ 16 w 188"/>
                <a:gd name="T25" fmla="*/ 41 h 189"/>
                <a:gd name="T26" fmla="*/ 42 w 188"/>
                <a:gd name="T27" fmla="*/ 16 h 189"/>
                <a:gd name="T28" fmla="*/ 75 w 188"/>
                <a:gd name="T29" fmla="*/ 1 h 189"/>
                <a:gd name="T30" fmla="*/ 95 w 188"/>
                <a:gd name="T31" fmla="*/ 0 h 189"/>
                <a:gd name="T32" fmla="*/ 113 w 188"/>
                <a:gd name="T33" fmla="*/ 1 h 189"/>
                <a:gd name="T34" fmla="*/ 147 w 188"/>
                <a:gd name="T35" fmla="*/ 16 h 189"/>
                <a:gd name="T36" fmla="*/ 173 w 188"/>
                <a:gd name="T37" fmla="*/ 41 h 189"/>
                <a:gd name="T38" fmla="*/ 187 w 188"/>
                <a:gd name="T39" fmla="*/ 75 h 189"/>
                <a:gd name="T40" fmla="*/ 188 w 188"/>
                <a:gd name="T41" fmla="*/ 9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189">
                  <a:moveTo>
                    <a:pt x="188" y="95"/>
                  </a:moveTo>
                  <a:lnTo>
                    <a:pt x="187" y="114"/>
                  </a:lnTo>
                  <a:lnTo>
                    <a:pt x="173" y="148"/>
                  </a:lnTo>
                  <a:lnTo>
                    <a:pt x="147" y="174"/>
                  </a:lnTo>
                  <a:lnTo>
                    <a:pt x="113" y="188"/>
                  </a:lnTo>
                  <a:lnTo>
                    <a:pt x="95" y="189"/>
                  </a:lnTo>
                  <a:lnTo>
                    <a:pt x="75" y="188"/>
                  </a:lnTo>
                  <a:lnTo>
                    <a:pt x="42" y="174"/>
                  </a:lnTo>
                  <a:lnTo>
                    <a:pt x="16" y="148"/>
                  </a:lnTo>
                  <a:lnTo>
                    <a:pt x="2" y="114"/>
                  </a:lnTo>
                  <a:lnTo>
                    <a:pt x="0" y="95"/>
                  </a:lnTo>
                  <a:lnTo>
                    <a:pt x="2" y="75"/>
                  </a:lnTo>
                  <a:lnTo>
                    <a:pt x="16" y="41"/>
                  </a:lnTo>
                  <a:lnTo>
                    <a:pt x="42" y="16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3" y="1"/>
                  </a:lnTo>
                  <a:lnTo>
                    <a:pt x="147" y="16"/>
                  </a:lnTo>
                  <a:lnTo>
                    <a:pt x="173" y="41"/>
                  </a:lnTo>
                  <a:lnTo>
                    <a:pt x="187" y="75"/>
                  </a:lnTo>
                  <a:lnTo>
                    <a:pt x="188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37" name="Freeform 142">
              <a:extLst>
                <a:ext uri="{FF2B5EF4-FFF2-40B4-BE49-F238E27FC236}">
                  <a16:creationId xmlns:a16="http://schemas.microsoft.com/office/drawing/2014/main" id="{892D2E9B-58B2-6E40-902B-2616FEDC6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262" y="2698062"/>
              <a:ext cx="66940" cy="66940"/>
            </a:xfrm>
            <a:custGeom>
              <a:avLst/>
              <a:gdLst>
                <a:gd name="T0" fmla="*/ 189 w 189"/>
                <a:gd name="T1" fmla="*/ 95 h 190"/>
                <a:gd name="T2" fmla="*/ 188 w 189"/>
                <a:gd name="T3" fmla="*/ 114 h 190"/>
                <a:gd name="T4" fmla="*/ 174 w 189"/>
                <a:gd name="T5" fmla="*/ 148 h 190"/>
                <a:gd name="T6" fmla="*/ 148 w 189"/>
                <a:gd name="T7" fmla="*/ 174 h 190"/>
                <a:gd name="T8" fmla="*/ 114 w 189"/>
                <a:gd name="T9" fmla="*/ 188 h 190"/>
                <a:gd name="T10" fmla="*/ 94 w 189"/>
                <a:gd name="T11" fmla="*/ 190 h 190"/>
                <a:gd name="T12" fmla="*/ 75 w 189"/>
                <a:gd name="T13" fmla="*/ 188 h 190"/>
                <a:gd name="T14" fmla="*/ 41 w 189"/>
                <a:gd name="T15" fmla="*/ 174 h 190"/>
                <a:gd name="T16" fmla="*/ 15 w 189"/>
                <a:gd name="T17" fmla="*/ 148 h 190"/>
                <a:gd name="T18" fmla="*/ 1 w 189"/>
                <a:gd name="T19" fmla="*/ 114 h 190"/>
                <a:gd name="T20" fmla="*/ 0 w 189"/>
                <a:gd name="T21" fmla="*/ 95 h 190"/>
                <a:gd name="T22" fmla="*/ 1 w 189"/>
                <a:gd name="T23" fmla="*/ 76 h 190"/>
                <a:gd name="T24" fmla="*/ 15 w 189"/>
                <a:gd name="T25" fmla="*/ 42 h 190"/>
                <a:gd name="T26" fmla="*/ 41 w 189"/>
                <a:gd name="T27" fmla="*/ 16 h 190"/>
                <a:gd name="T28" fmla="*/ 75 w 189"/>
                <a:gd name="T29" fmla="*/ 2 h 190"/>
                <a:gd name="T30" fmla="*/ 94 w 189"/>
                <a:gd name="T31" fmla="*/ 0 h 190"/>
                <a:gd name="T32" fmla="*/ 114 w 189"/>
                <a:gd name="T33" fmla="*/ 2 h 190"/>
                <a:gd name="T34" fmla="*/ 148 w 189"/>
                <a:gd name="T35" fmla="*/ 16 h 190"/>
                <a:gd name="T36" fmla="*/ 174 w 189"/>
                <a:gd name="T37" fmla="*/ 42 h 190"/>
                <a:gd name="T38" fmla="*/ 188 w 189"/>
                <a:gd name="T39" fmla="*/ 76 h 190"/>
                <a:gd name="T40" fmla="*/ 189 w 189"/>
                <a:gd name="T41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190">
                  <a:moveTo>
                    <a:pt x="189" y="95"/>
                  </a:moveTo>
                  <a:lnTo>
                    <a:pt x="188" y="114"/>
                  </a:lnTo>
                  <a:lnTo>
                    <a:pt x="174" y="148"/>
                  </a:lnTo>
                  <a:lnTo>
                    <a:pt x="148" y="174"/>
                  </a:lnTo>
                  <a:lnTo>
                    <a:pt x="114" y="188"/>
                  </a:lnTo>
                  <a:lnTo>
                    <a:pt x="94" y="190"/>
                  </a:lnTo>
                  <a:lnTo>
                    <a:pt x="75" y="188"/>
                  </a:lnTo>
                  <a:lnTo>
                    <a:pt x="41" y="174"/>
                  </a:lnTo>
                  <a:lnTo>
                    <a:pt x="15" y="148"/>
                  </a:lnTo>
                  <a:lnTo>
                    <a:pt x="1" y="114"/>
                  </a:lnTo>
                  <a:lnTo>
                    <a:pt x="0" y="95"/>
                  </a:lnTo>
                  <a:lnTo>
                    <a:pt x="1" y="76"/>
                  </a:lnTo>
                  <a:lnTo>
                    <a:pt x="15" y="42"/>
                  </a:lnTo>
                  <a:lnTo>
                    <a:pt x="41" y="16"/>
                  </a:lnTo>
                  <a:lnTo>
                    <a:pt x="75" y="2"/>
                  </a:lnTo>
                  <a:lnTo>
                    <a:pt x="94" y="0"/>
                  </a:lnTo>
                  <a:lnTo>
                    <a:pt x="114" y="2"/>
                  </a:lnTo>
                  <a:lnTo>
                    <a:pt x="148" y="16"/>
                  </a:lnTo>
                  <a:lnTo>
                    <a:pt x="174" y="42"/>
                  </a:lnTo>
                  <a:lnTo>
                    <a:pt x="188" y="76"/>
                  </a:lnTo>
                  <a:lnTo>
                    <a:pt x="189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38" name="Freeform 143">
              <a:extLst>
                <a:ext uri="{FF2B5EF4-FFF2-40B4-BE49-F238E27FC236}">
                  <a16:creationId xmlns:a16="http://schemas.microsoft.com/office/drawing/2014/main" id="{9FCD306D-8A5C-F949-8CBE-9A4EC773F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889" y="2395438"/>
              <a:ext cx="52994" cy="54389"/>
            </a:xfrm>
            <a:custGeom>
              <a:avLst/>
              <a:gdLst>
                <a:gd name="T0" fmla="*/ 154 w 154"/>
                <a:gd name="T1" fmla="*/ 78 h 154"/>
                <a:gd name="T2" fmla="*/ 153 w 154"/>
                <a:gd name="T3" fmla="*/ 93 h 154"/>
                <a:gd name="T4" fmla="*/ 141 w 154"/>
                <a:gd name="T5" fmla="*/ 121 h 154"/>
                <a:gd name="T6" fmla="*/ 120 w 154"/>
                <a:gd name="T7" fmla="*/ 141 h 154"/>
                <a:gd name="T8" fmla="*/ 92 w 154"/>
                <a:gd name="T9" fmla="*/ 153 h 154"/>
                <a:gd name="T10" fmla="*/ 76 w 154"/>
                <a:gd name="T11" fmla="*/ 154 h 154"/>
                <a:gd name="T12" fmla="*/ 60 w 154"/>
                <a:gd name="T13" fmla="*/ 153 h 154"/>
                <a:gd name="T14" fmla="*/ 33 w 154"/>
                <a:gd name="T15" fmla="*/ 141 h 154"/>
                <a:gd name="T16" fmla="*/ 13 w 154"/>
                <a:gd name="T17" fmla="*/ 121 h 154"/>
                <a:gd name="T18" fmla="*/ 1 w 154"/>
                <a:gd name="T19" fmla="*/ 93 h 154"/>
                <a:gd name="T20" fmla="*/ 0 w 154"/>
                <a:gd name="T21" fmla="*/ 78 h 154"/>
                <a:gd name="T22" fmla="*/ 1 w 154"/>
                <a:gd name="T23" fmla="*/ 62 h 154"/>
                <a:gd name="T24" fmla="*/ 13 w 154"/>
                <a:gd name="T25" fmla="*/ 34 h 154"/>
                <a:gd name="T26" fmla="*/ 33 w 154"/>
                <a:gd name="T27" fmla="*/ 13 h 154"/>
                <a:gd name="T28" fmla="*/ 60 w 154"/>
                <a:gd name="T29" fmla="*/ 1 h 154"/>
                <a:gd name="T30" fmla="*/ 76 w 154"/>
                <a:gd name="T31" fmla="*/ 0 h 154"/>
                <a:gd name="T32" fmla="*/ 92 w 154"/>
                <a:gd name="T33" fmla="*/ 1 h 154"/>
                <a:gd name="T34" fmla="*/ 120 w 154"/>
                <a:gd name="T35" fmla="*/ 13 h 154"/>
                <a:gd name="T36" fmla="*/ 141 w 154"/>
                <a:gd name="T37" fmla="*/ 34 h 154"/>
                <a:gd name="T38" fmla="*/ 153 w 154"/>
                <a:gd name="T39" fmla="*/ 62 h 154"/>
                <a:gd name="T40" fmla="*/ 154 w 154"/>
                <a:gd name="T41" fmla="*/ 7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4" h="154">
                  <a:moveTo>
                    <a:pt x="154" y="78"/>
                  </a:moveTo>
                  <a:lnTo>
                    <a:pt x="153" y="93"/>
                  </a:lnTo>
                  <a:lnTo>
                    <a:pt x="141" y="121"/>
                  </a:lnTo>
                  <a:lnTo>
                    <a:pt x="120" y="141"/>
                  </a:lnTo>
                  <a:lnTo>
                    <a:pt x="92" y="153"/>
                  </a:lnTo>
                  <a:lnTo>
                    <a:pt x="76" y="154"/>
                  </a:lnTo>
                  <a:lnTo>
                    <a:pt x="60" y="153"/>
                  </a:lnTo>
                  <a:lnTo>
                    <a:pt x="33" y="141"/>
                  </a:lnTo>
                  <a:lnTo>
                    <a:pt x="13" y="121"/>
                  </a:lnTo>
                  <a:lnTo>
                    <a:pt x="1" y="93"/>
                  </a:lnTo>
                  <a:lnTo>
                    <a:pt x="0" y="78"/>
                  </a:lnTo>
                  <a:lnTo>
                    <a:pt x="1" y="62"/>
                  </a:lnTo>
                  <a:lnTo>
                    <a:pt x="13" y="34"/>
                  </a:lnTo>
                  <a:lnTo>
                    <a:pt x="33" y="13"/>
                  </a:lnTo>
                  <a:lnTo>
                    <a:pt x="60" y="1"/>
                  </a:lnTo>
                  <a:lnTo>
                    <a:pt x="76" y="0"/>
                  </a:lnTo>
                  <a:lnTo>
                    <a:pt x="92" y="1"/>
                  </a:lnTo>
                  <a:lnTo>
                    <a:pt x="120" y="13"/>
                  </a:lnTo>
                  <a:lnTo>
                    <a:pt x="141" y="34"/>
                  </a:lnTo>
                  <a:lnTo>
                    <a:pt x="153" y="62"/>
                  </a:lnTo>
                  <a:lnTo>
                    <a:pt x="154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39" name="Freeform 144">
              <a:extLst>
                <a:ext uri="{FF2B5EF4-FFF2-40B4-BE49-F238E27FC236}">
                  <a16:creationId xmlns:a16="http://schemas.microsoft.com/office/drawing/2014/main" id="{BCCECE11-378D-7B4F-B55D-5043675E8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558" y="4798307"/>
              <a:ext cx="54389" cy="54389"/>
            </a:xfrm>
            <a:custGeom>
              <a:avLst/>
              <a:gdLst>
                <a:gd name="T0" fmla="*/ 154 w 154"/>
                <a:gd name="T1" fmla="*/ 76 h 154"/>
                <a:gd name="T2" fmla="*/ 153 w 154"/>
                <a:gd name="T3" fmla="*/ 92 h 154"/>
                <a:gd name="T4" fmla="*/ 142 w 154"/>
                <a:gd name="T5" fmla="*/ 120 h 154"/>
                <a:gd name="T6" fmla="*/ 121 w 154"/>
                <a:gd name="T7" fmla="*/ 141 h 154"/>
                <a:gd name="T8" fmla="*/ 92 w 154"/>
                <a:gd name="T9" fmla="*/ 152 h 154"/>
                <a:gd name="T10" fmla="*/ 77 w 154"/>
                <a:gd name="T11" fmla="*/ 154 h 154"/>
                <a:gd name="T12" fmla="*/ 61 w 154"/>
                <a:gd name="T13" fmla="*/ 152 h 154"/>
                <a:gd name="T14" fmla="*/ 34 w 154"/>
                <a:gd name="T15" fmla="*/ 141 h 154"/>
                <a:gd name="T16" fmla="*/ 13 w 154"/>
                <a:gd name="T17" fmla="*/ 120 h 154"/>
                <a:gd name="T18" fmla="*/ 2 w 154"/>
                <a:gd name="T19" fmla="*/ 92 h 154"/>
                <a:gd name="T20" fmla="*/ 0 w 154"/>
                <a:gd name="T21" fmla="*/ 76 h 154"/>
                <a:gd name="T22" fmla="*/ 2 w 154"/>
                <a:gd name="T23" fmla="*/ 60 h 154"/>
                <a:gd name="T24" fmla="*/ 13 w 154"/>
                <a:gd name="T25" fmla="*/ 33 h 154"/>
                <a:gd name="T26" fmla="*/ 34 w 154"/>
                <a:gd name="T27" fmla="*/ 12 h 154"/>
                <a:gd name="T28" fmla="*/ 61 w 154"/>
                <a:gd name="T29" fmla="*/ 1 h 154"/>
                <a:gd name="T30" fmla="*/ 77 w 154"/>
                <a:gd name="T31" fmla="*/ 0 h 154"/>
                <a:gd name="T32" fmla="*/ 92 w 154"/>
                <a:gd name="T33" fmla="*/ 1 h 154"/>
                <a:gd name="T34" fmla="*/ 121 w 154"/>
                <a:gd name="T35" fmla="*/ 12 h 154"/>
                <a:gd name="T36" fmla="*/ 142 w 154"/>
                <a:gd name="T37" fmla="*/ 33 h 154"/>
                <a:gd name="T38" fmla="*/ 153 w 154"/>
                <a:gd name="T39" fmla="*/ 60 h 154"/>
                <a:gd name="T40" fmla="*/ 154 w 154"/>
                <a:gd name="T41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4" h="154">
                  <a:moveTo>
                    <a:pt x="154" y="76"/>
                  </a:moveTo>
                  <a:lnTo>
                    <a:pt x="153" y="92"/>
                  </a:lnTo>
                  <a:lnTo>
                    <a:pt x="142" y="120"/>
                  </a:lnTo>
                  <a:lnTo>
                    <a:pt x="121" y="141"/>
                  </a:lnTo>
                  <a:lnTo>
                    <a:pt x="92" y="152"/>
                  </a:lnTo>
                  <a:lnTo>
                    <a:pt x="77" y="154"/>
                  </a:lnTo>
                  <a:lnTo>
                    <a:pt x="61" y="152"/>
                  </a:lnTo>
                  <a:lnTo>
                    <a:pt x="34" y="141"/>
                  </a:lnTo>
                  <a:lnTo>
                    <a:pt x="13" y="120"/>
                  </a:lnTo>
                  <a:lnTo>
                    <a:pt x="2" y="92"/>
                  </a:lnTo>
                  <a:lnTo>
                    <a:pt x="0" y="76"/>
                  </a:lnTo>
                  <a:lnTo>
                    <a:pt x="2" y="60"/>
                  </a:lnTo>
                  <a:lnTo>
                    <a:pt x="13" y="33"/>
                  </a:lnTo>
                  <a:lnTo>
                    <a:pt x="34" y="12"/>
                  </a:lnTo>
                  <a:lnTo>
                    <a:pt x="61" y="1"/>
                  </a:lnTo>
                  <a:lnTo>
                    <a:pt x="77" y="0"/>
                  </a:lnTo>
                  <a:lnTo>
                    <a:pt x="92" y="1"/>
                  </a:lnTo>
                  <a:lnTo>
                    <a:pt x="121" y="12"/>
                  </a:lnTo>
                  <a:lnTo>
                    <a:pt x="142" y="33"/>
                  </a:lnTo>
                  <a:lnTo>
                    <a:pt x="153" y="60"/>
                  </a:lnTo>
                  <a:lnTo>
                    <a:pt x="154" y="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40" name="Freeform 145">
              <a:extLst>
                <a:ext uri="{FF2B5EF4-FFF2-40B4-BE49-F238E27FC236}">
                  <a16:creationId xmlns:a16="http://schemas.microsoft.com/office/drawing/2014/main" id="{47EF55F5-3F88-2A46-A313-A09AD3D62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359" y="5130218"/>
              <a:ext cx="52994" cy="52994"/>
            </a:xfrm>
            <a:custGeom>
              <a:avLst/>
              <a:gdLst>
                <a:gd name="T0" fmla="*/ 154 w 154"/>
                <a:gd name="T1" fmla="*/ 77 h 154"/>
                <a:gd name="T2" fmla="*/ 152 w 154"/>
                <a:gd name="T3" fmla="*/ 93 h 154"/>
                <a:gd name="T4" fmla="*/ 141 w 154"/>
                <a:gd name="T5" fmla="*/ 120 h 154"/>
                <a:gd name="T6" fmla="*/ 120 w 154"/>
                <a:gd name="T7" fmla="*/ 141 h 154"/>
                <a:gd name="T8" fmla="*/ 93 w 154"/>
                <a:gd name="T9" fmla="*/ 153 h 154"/>
                <a:gd name="T10" fmla="*/ 77 w 154"/>
                <a:gd name="T11" fmla="*/ 154 h 154"/>
                <a:gd name="T12" fmla="*/ 62 w 154"/>
                <a:gd name="T13" fmla="*/ 153 h 154"/>
                <a:gd name="T14" fmla="*/ 33 w 154"/>
                <a:gd name="T15" fmla="*/ 141 h 154"/>
                <a:gd name="T16" fmla="*/ 13 w 154"/>
                <a:gd name="T17" fmla="*/ 120 h 154"/>
                <a:gd name="T18" fmla="*/ 1 w 154"/>
                <a:gd name="T19" fmla="*/ 93 h 154"/>
                <a:gd name="T20" fmla="*/ 0 w 154"/>
                <a:gd name="T21" fmla="*/ 77 h 154"/>
                <a:gd name="T22" fmla="*/ 1 w 154"/>
                <a:gd name="T23" fmla="*/ 62 h 154"/>
                <a:gd name="T24" fmla="*/ 13 w 154"/>
                <a:gd name="T25" fmla="*/ 33 h 154"/>
                <a:gd name="T26" fmla="*/ 33 w 154"/>
                <a:gd name="T27" fmla="*/ 13 h 154"/>
                <a:gd name="T28" fmla="*/ 62 w 154"/>
                <a:gd name="T29" fmla="*/ 1 h 154"/>
                <a:gd name="T30" fmla="*/ 77 w 154"/>
                <a:gd name="T31" fmla="*/ 0 h 154"/>
                <a:gd name="T32" fmla="*/ 93 w 154"/>
                <a:gd name="T33" fmla="*/ 1 h 154"/>
                <a:gd name="T34" fmla="*/ 120 w 154"/>
                <a:gd name="T35" fmla="*/ 13 h 154"/>
                <a:gd name="T36" fmla="*/ 141 w 154"/>
                <a:gd name="T37" fmla="*/ 33 h 154"/>
                <a:gd name="T38" fmla="*/ 152 w 154"/>
                <a:gd name="T39" fmla="*/ 62 h 154"/>
                <a:gd name="T40" fmla="*/ 154 w 154"/>
                <a:gd name="T41" fmla="*/ 7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4" h="154">
                  <a:moveTo>
                    <a:pt x="154" y="77"/>
                  </a:moveTo>
                  <a:lnTo>
                    <a:pt x="152" y="93"/>
                  </a:lnTo>
                  <a:lnTo>
                    <a:pt x="141" y="120"/>
                  </a:lnTo>
                  <a:lnTo>
                    <a:pt x="120" y="141"/>
                  </a:lnTo>
                  <a:lnTo>
                    <a:pt x="93" y="153"/>
                  </a:lnTo>
                  <a:lnTo>
                    <a:pt x="77" y="154"/>
                  </a:lnTo>
                  <a:lnTo>
                    <a:pt x="62" y="153"/>
                  </a:lnTo>
                  <a:lnTo>
                    <a:pt x="33" y="141"/>
                  </a:lnTo>
                  <a:lnTo>
                    <a:pt x="13" y="120"/>
                  </a:lnTo>
                  <a:lnTo>
                    <a:pt x="1" y="93"/>
                  </a:lnTo>
                  <a:lnTo>
                    <a:pt x="0" y="77"/>
                  </a:lnTo>
                  <a:lnTo>
                    <a:pt x="1" y="62"/>
                  </a:lnTo>
                  <a:lnTo>
                    <a:pt x="13" y="33"/>
                  </a:lnTo>
                  <a:lnTo>
                    <a:pt x="33" y="13"/>
                  </a:lnTo>
                  <a:lnTo>
                    <a:pt x="62" y="1"/>
                  </a:lnTo>
                  <a:lnTo>
                    <a:pt x="77" y="0"/>
                  </a:lnTo>
                  <a:lnTo>
                    <a:pt x="93" y="1"/>
                  </a:lnTo>
                  <a:lnTo>
                    <a:pt x="120" y="13"/>
                  </a:lnTo>
                  <a:lnTo>
                    <a:pt x="141" y="33"/>
                  </a:lnTo>
                  <a:lnTo>
                    <a:pt x="152" y="62"/>
                  </a:lnTo>
                  <a:lnTo>
                    <a:pt x="154" y="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41" name="Freeform 146">
              <a:extLst>
                <a:ext uri="{FF2B5EF4-FFF2-40B4-BE49-F238E27FC236}">
                  <a16:creationId xmlns:a16="http://schemas.microsoft.com/office/drawing/2014/main" id="{0AE43F9A-9268-284B-8DA7-3F4B718F9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3671" y="2495848"/>
              <a:ext cx="79492" cy="79492"/>
            </a:xfrm>
            <a:custGeom>
              <a:avLst/>
              <a:gdLst>
                <a:gd name="T0" fmla="*/ 228 w 228"/>
                <a:gd name="T1" fmla="*/ 116 h 230"/>
                <a:gd name="T2" fmla="*/ 227 w 228"/>
                <a:gd name="T3" fmla="*/ 139 h 230"/>
                <a:gd name="T4" fmla="*/ 210 w 228"/>
                <a:gd name="T5" fmla="*/ 179 h 230"/>
                <a:gd name="T6" fmla="*/ 179 w 228"/>
                <a:gd name="T7" fmla="*/ 210 h 230"/>
                <a:gd name="T8" fmla="*/ 137 w 228"/>
                <a:gd name="T9" fmla="*/ 229 h 230"/>
                <a:gd name="T10" fmla="*/ 114 w 228"/>
                <a:gd name="T11" fmla="*/ 230 h 230"/>
                <a:gd name="T12" fmla="*/ 91 w 228"/>
                <a:gd name="T13" fmla="*/ 229 h 230"/>
                <a:gd name="T14" fmla="*/ 49 w 228"/>
                <a:gd name="T15" fmla="*/ 210 h 230"/>
                <a:gd name="T16" fmla="*/ 18 w 228"/>
                <a:gd name="T17" fmla="*/ 179 h 230"/>
                <a:gd name="T18" fmla="*/ 1 w 228"/>
                <a:gd name="T19" fmla="*/ 139 h 230"/>
                <a:gd name="T20" fmla="*/ 0 w 228"/>
                <a:gd name="T21" fmla="*/ 116 h 230"/>
                <a:gd name="T22" fmla="*/ 1 w 228"/>
                <a:gd name="T23" fmla="*/ 92 h 230"/>
                <a:gd name="T24" fmla="*/ 18 w 228"/>
                <a:gd name="T25" fmla="*/ 51 h 230"/>
                <a:gd name="T26" fmla="*/ 49 w 228"/>
                <a:gd name="T27" fmla="*/ 20 h 230"/>
                <a:gd name="T28" fmla="*/ 91 w 228"/>
                <a:gd name="T29" fmla="*/ 2 h 230"/>
                <a:gd name="T30" fmla="*/ 114 w 228"/>
                <a:gd name="T31" fmla="*/ 0 h 230"/>
                <a:gd name="T32" fmla="*/ 137 w 228"/>
                <a:gd name="T33" fmla="*/ 2 h 230"/>
                <a:gd name="T34" fmla="*/ 179 w 228"/>
                <a:gd name="T35" fmla="*/ 20 h 230"/>
                <a:gd name="T36" fmla="*/ 210 w 228"/>
                <a:gd name="T37" fmla="*/ 51 h 230"/>
                <a:gd name="T38" fmla="*/ 227 w 228"/>
                <a:gd name="T39" fmla="*/ 92 h 230"/>
                <a:gd name="T40" fmla="*/ 228 w 228"/>
                <a:gd name="T41" fmla="*/ 11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8" h="230">
                  <a:moveTo>
                    <a:pt x="228" y="116"/>
                  </a:moveTo>
                  <a:lnTo>
                    <a:pt x="227" y="139"/>
                  </a:lnTo>
                  <a:lnTo>
                    <a:pt x="210" y="179"/>
                  </a:lnTo>
                  <a:lnTo>
                    <a:pt x="179" y="210"/>
                  </a:lnTo>
                  <a:lnTo>
                    <a:pt x="137" y="229"/>
                  </a:lnTo>
                  <a:lnTo>
                    <a:pt x="114" y="230"/>
                  </a:lnTo>
                  <a:lnTo>
                    <a:pt x="91" y="229"/>
                  </a:lnTo>
                  <a:lnTo>
                    <a:pt x="49" y="210"/>
                  </a:lnTo>
                  <a:lnTo>
                    <a:pt x="18" y="179"/>
                  </a:lnTo>
                  <a:lnTo>
                    <a:pt x="1" y="139"/>
                  </a:lnTo>
                  <a:lnTo>
                    <a:pt x="0" y="116"/>
                  </a:lnTo>
                  <a:lnTo>
                    <a:pt x="1" y="92"/>
                  </a:lnTo>
                  <a:lnTo>
                    <a:pt x="18" y="51"/>
                  </a:lnTo>
                  <a:lnTo>
                    <a:pt x="49" y="20"/>
                  </a:lnTo>
                  <a:lnTo>
                    <a:pt x="91" y="2"/>
                  </a:lnTo>
                  <a:lnTo>
                    <a:pt x="114" y="0"/>
                  </a:lnTo>
                  <a:lnTo>
                    <a:pt x="137" y="2"/>
                  </a:lnTo>
                  <a:lnTo>
                    <a:pt x="179" y="20"/>
                  </a:lnTo>
                  <a:lnTo>
                    <a:pt x="210" y="51"/>
                  </a:lnTo>
                  <a:lnTo>
                    <a:pt x="227" y="92"/>
                  </a:lnTo>
                  <a:lnTo>
                    <a:pt x="228" y="116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42" name="Freeform 147">
              <a:extLst>
                <a:ext uri="{FF2B5EF4-FFF2-40B4-BE49-F238E27FC236}">
                  <a16:creationId xmlns:a16="http://schemas.microsoft.com/office/drawing/2014/main" id="{3DA2935D-18F3-1A44-852A-E5C3C9C9F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502" y="2790105"/>
              <a:ext cx="94832" cy="96227"/>
            </a:xfrm>
            <a:custGeom>
              <a:avLst/>
              <a:gdLst>
                <a:gd name="T0" fmla="*/ 271 w 271"/>
                <a:gd name="T1" fmla="*/ 136 h 272"/>
                <a:gd name="T2" fmla="*/ 269 w 271"/>
                <a:gd name="T3" fmla="*/ 163 h 272"/>
                <a:gd name="T4" fmla="*/ 249 w 271"/>
                <a:gd name="T5" fmla="*/ 212 h 272"/>
                <a:gd name="T6" fmla="*/ 212 w 271"/>
                <a:gd name="T7" fmla="*/ 249 h 272"/>
                <a:gd name="T8" fmla="*/ 163 w 271"/>
                <a:gd name="T9" fmla="*/ 269 h 272"/>
                <a:gd name="T10" fmla="*/ 136 w 271"/>
                <a:gd name="T11" fmla="*/ 272 h 272"/>
                <a:gd name="T12" fmla="*/ 107 w 271"/>
                <a:gd name="T13" fmla="*/ 269 h 272"/>
                <a:gd name="T14" fmla="*/ 58 w 271"/>
                <a:gd name="T15" fmla="*/ 249 h 272"/>
                <a:gd name="T16" fmla="*/ 22 w 271"/>
                <a:gd name="T17" fmla="*/ 212 h 272"/>
                <a:gd name="T18" fmla="*/ 1 w 271"/>
                <a:gd name="T19" fmla="*/ 163 h 272"/>
                <a:gd name="T20" fmla="*/ 0 w 271"/>
                <a:gd name="T21" fmla="*/ 136 h 272"/>
                <a:gd name="T22" fmla="*/ 1 w 271"/>
                <a:gd name="T23" fmla="*/ 107 h 272"/>
                <a:gd name="T24" fmla="*/ 22 w 271"/>
                <a:gd name="T25" fmla="*/ 59 h 272"/>
                <a:gd name="T26" fmla="*/ 58 w 271"/>
                <a:gd name="T27" fmla="*/ 22 h 272"/>
                <a:gd name="T28" fmla="*/ 107 w 271"/>
                <a:gd name="T29" fmla="*/ 1 h 272"/>
                <a:gd name="T30" fmla="*/ 136 w 271"/>
                <a:gd name="T31" fmla="*/ 0 h 272"/>
                <a:gd name="T32" fmla="*/ 163 w 271"/>
                <a:gd name="T33" fmla="*/ 1 h 272"/>
                <a:gd name="T34" fmla="*/ 212 w 271"/>
                <a:gd name="T35" fmla="*/ 22 h 272"/>
                <a:gd name="T36" fmla="*/ 249 w 271"/>
                <a:gd name="T37" fmla="*/ 59 h 272"/>
                <a:gd name="T38" fmla="*/ 269 w 271"/>
                <a:gd name="T39" fmla="*/ 107 h 272"/>
                <a:gd name="T40" fmla="*/ 271 w 271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1" h="272">
                  <a:moveTo>
                    <a:pt x="271" y="136"/>
                  </a:moveTo>
                  <a:lnTo>
                    <a:pt x="269" y="163"/>
                  </a:lnTo>
                  <a:lnTo>
                    <a:pt x="249" y="212"/>
                  </a:lnTo>
                  <a:lnTo>
                    <a:pt x="212" y="249"/>
                  </a:lnTo>
                  <a:lnTo>
                    <a:pt x="163" y="269"/>
                  </a:lnTo>
                  <a:lnTo>
                    <a:pt x="136" y="272"/>
                  </a:lnTo>
                  <a:lnTo>
                    <a:pt x="107" y="269"/>
                  </a:lnTo>
                  <a:lnTo>
                    <a:pt x="58" y="249"/>
                  </a:lnTo>
                  <a:lnTo>
                    <a:pt x="22" y="212"/>
                  </a:lnTo>
                  <a:lnTo>
                    <a:pt x="1" y="163"/>
                  </a:lnTo>
                  <a:lnTo>
                    <a:pt x="0" y="136"/>
                  </a:lnTo>
                  <a:lnTo>
                    <a:pt x="1" y="107"/>
                  </a:lnTo>
                  <a:lnTo>
                    <a:pt x="22" y="59"/>
                  </a:lnTo>
                  <a:lnTo>
                    <a:pt x="58" y="22"/>
                  </a:lnTo>
                  <a:lnTo>
                    <a:pt x="107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212" y="22"/>
                  </a:lnTo>
                  <a:lnTo>
                    <a:pt x="249" y="59"/>
                  </a:lnTo>
                  <a:lnTo>
                    <a:pt x="269" y="107"/>
                  </a:lnTo>
                  <a:lnTo>
                    <a:pt x="271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43" name="Freeform 148">
              <a:extLst>
                <a:ext uri="{FF2B5EF4-FFF2-40B4-BE49-F238E27FC236}">
                  <a16:creationId xmlns:a16="http://schemas.microsoft.com/office/drawing/2014/main" id="{F9396BB1-4D6D-D442-A805-9DB421159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6278" y="4039653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3 h 272"/>
                <a:gd name="T4" fmla="*/ 249 w 272"/>
                <a:gd name="T5" fmla="*/ 213 h 272"/>
                <a:gd name="T6" fmla="*/ 213 w 272"/>
                <a:gd name="T7" fmla="*/ 249 h 272"/>
                <a:gd name="T8" fmla="*/ 163 w 272"/>
                <a:gd name="T9" fmla="*/ 270 h 272"/>
                <a:gd name="T10" fmla="*/ 136 w 272"/>
                <a:gd name="T11" fmla="*/ 272 h 272"/>
                <a:gd name="T12" fmla="*/ 108 w 272"/>
                <a:gd name="T13" fmla="*/ 270 h 272"/>
                <a:gd name="T14" fmla="*/ 60 w 272"/>
                <a:gd name="T15" fmla="*/ 249 h 272"/>
                <a:gd name="T16" fmla="*/ 22 w 272"/>
                <a:gd name="T17" fmla="*/ 213 h 272"/>
                <a:gd name="T18" fmla="*/ 1 w 272"/>
                <a:gd name="T19" fmla="*/ 163 h 272"/>
                <a:gd name="T20" fmla="*/ 0 w 272"/>
                <a:gd name="T21" fmla="*/ 136 h 272"/>
                <a:gd name="T22" fmla="*/ 1 w 272"/>
                <a:gd name="T23" fmla="*/ 108 h 272"/>
                <a:gd name="T24" fmla="*/ 22 w 272"/>
                <a:gd name="T25" fmla="*/ 60 h 272"/>
                <a:gd name="T26" fmla="*/ 60 w 272"/>
                <a:gd name="T27" fmla="*/ 22 h 272"/>
                <a:gd name="T28" fmla="*/ 108 w 272"/>
                <a:gd name="T29" fmla="*/ 1 h 272"/>
                <a:gd name="T30" fmla="*/ 136 w 272"/>
                <a:gd name="T31" fmla="*/ 0 h 272"/>
                <a:gd name="T32" fmla="*/ 163 w 272"/>
                <a:gd name="T33" fmla="*/ 1 h 272"/>
                <a:gd name="T34" fmla="*/ 213 w 272"/>
                <a:gd name="T35" fmla="*/ 22 h 272"/>
                <a:gd name="T36" fmla="*/ 249 w 272"/>
                <a:gd name="T37" fmla="*/ 60 h 272"/>
                <a:gd name="T38" fmla="*/ 270 w 272"/>
                <a:gd name="T39" fmla="*/ 108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3"/>
                  </a:lnTo>
                  <a:lnTo>
                    <a:pt x="249" y="213"/>
                  </a:lnTo>
                  <a:lnTo>
                    <a:pt x="213" y="249"/>
                  </a:lnTo>
                  <a:lnTo>
                    <a:pt x="163" y="270"/>
                  </a:lnTo>
                  <a:lnTo>
                    <a:pt x="136" y="272"/>
                  </a:lnTo>
                  <a:lnTo>
                    <a:pt x="108" y="270"/>
                  </a:lnTo>
                  <a:lnTo>
                    <a:pt x="60" y="249"/>
                  </a:lnTo>
                  <a:lnTo>
                    <a:pt x="22" y="213"/>
                  </a:lnTo>
                  <a:lnTo>
                    <a:pt x="1" y="163"/>
                  </a:lnTo>
                  <a:lnTo>
                    <a:pt x="0" y="136"/>
                  </a:lnTo>
                  <a:lnTo>
                    <a:pt x="1" y="108"/>
                  </a:lnTo>
                  <a:lnTo>
                    <a:pt x="22" y="60"/>
                  </a:lnTo>
                  <a:lnTo>
                    <a:pt x="60" y="22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213" y="22"/>
                  </a:lnTo>
                  <a:lnTo>
                    <a:pt x="249" y="60"/>
                  </a:lnTo>
                  <a:lnTo>
                    <a:pt x="270" y="108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44" name="Freeform 150">
              <a:extLst>
                <a:ext uri="{FF2B5EF4-FFF2-40B4-BE49-F238E27FC236}">
                  <a16:creationId xmlns:a16="http://schemas.microsoft.com/office/drawing/2014/main" id="{257A31FE-3E14-2742-BDA6-CD87032E7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423" y="3106676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1 w 272"/>
                <a:gd name="T3" fmla="*/ 163 h 272"/>
                <a:gd name="T4" fmla="*/ 250 w 272"/>
                <a:gd name="T5" fmla="*/ 212 h 272"/>
                <a:gd name="T6" fmla="*/ 212 w 272"/>
                <a:gd name="T7" fmla="*/ 248 h 272"/>
                <a:gd name="T8" fmla="*/ 163 w 272"/>
                <a:gd name="T9" fmla="*/ 269 h 272"/>
                <a:gd name="T10" fmla="*/ 136 w 272"/>
                <a:gd name="T11" fmla="*/ 272 h 272"/>
                <a:gd name="T12" fmla="*/ 109 w 272"/>
                <a:gd name="T13" fmla="*/ 269 h 272"/>
                <a:gd name="T14" fmla="*/ 59 w 272"/>
                <a:gd name="T15" fmla="*/ 248 h 272"/>
                <a:gd name="T16" fmla="*/ 23 w 272"/>
                <a:gd name="T17" fmla="*/ 212 h 272"/>
                <a:gd name="T18" fmla="*/ 2 w 272"/>
                <a:gd name="T19" fmla="*/ 163 h 272"/>
                <a:gd name="T20" fmla="*/ 0 w 272"/>
                <a:gd name="T21" fmla="*/ 136 h 272"/>
                <a:gd name="T22" fmla="*/ 2 w 272"/>
                <a:gd name="T23" fmla="*/ 107 h 272"/>
                <a:gd name="T24" fmla="*/ 23 w 272"/>
                <a:gd name="T25" fmla="*/ 59 h 272"/>
                <a:gd name="T26" fmla="*/ 59 w 272"/>
                <a:gd name="T27" fmla="*/ 22 h 272"/>
                <a:gd name="T28" fmla="*/ 109 w 272"/>
                <a:gd name="T29" fmla="*/ 1 h 272"/>
                <a:gd name="T30" fmla="*/ 136 w 272"/>
                <a:gd name="T31" fmla="*/ 0 h 272"/>
                <a:gd name="T32" fmla="*/ 163 w 272"/>
                <a:gd name="T33" fmla="*/ 1 h 272"/>
                <a:gd name="T34" fmla="*/ 212 w 272"/>
                <a:gd name="T35" fmla="*/ 22 h 272"/>
                <a:gd name="T36" fmla="*/ 250 w 272"/>
                <a:gd name="T37" fmla="*/ 59 h 272"/>
                <a:gd name="T38" fmla="*/ 271 w 272"/>
                <a:gd name="T39" fmla="*/ 107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1" y="163"/>
                  </a:lnTo>
                  <a:lnTo>
                    <a:pt x="250" y="212"/>
                  </a:lnTo>
                  <a:lnTo>
                    <a:pt x="212" y="248"/>
                  </a:lnTo>
                  <a:lnTo>
                    <a:pt x="163" y="269"/>
                  </a:lnTo>
                  <a:lnTo>
                    <a:pt x="136" y="272"/>
                  </a:lnTo>
                  <a:lnTo>
                    <a:pt x="109" y="269"/>
                  </a:lnTo>
                  <a:lnTo>
                    <a:pt x="59" y="248"/>
                  </a:lnTo>
                  <a:lnTo>
                    <a:pt x="23" y="212"/>
                  </a:lnTo>
                  <a:lnTo>
                    <a:pt x="2" y="163"/>
                  </a:lnTo>
                  <a:lnTo>
                    <a:pt x="0" y="136"/>
                  </a:lnTo>
                  <a:lnTo>
                    <a:pt x="2" y="107"/>
                  </a:lnTo>
                  <a:lnTo>
                    <a:pt x="23" y="59"/>
                  </a:lnTo>
                  <a:lnTo>
                    <a:pt x="59" y="22"/>
                  </a:lnTo>
                  <a:lnTo>
                    <a:pt x="109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212" y="22"/>
                  </a:lnTo>
                  <a:lnTo>
                    <a:pt x="250" y="59"/>
                  </a:lnTo>
                  <a:lnTo>
                    <a:pt x="271" y="107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45" name="Freeform 154">
              <a:extLst>
                <a:ext uri="{FF2B5EF4-FFF2-40B4-BE49-F238E27FC236}">
                  <a16:creationId xmlns:a16="http://schemas.microsoft.com/office/drawing/2014/main" id="{8A128397-DD41-9741-BBDB-1E3740A0E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678" y="1790188"/>
              <a:ext cx="94832" cy="94832"/>
            </a:xfrm>
            <a:custGeom>
              <a:avLst/>
              <a:gdLst>
                <a:gd name="T0" fmla="*/ 273 w 273"/>
                <a:gd name="T1" fmla="*/ 137 h 273"/>
                <a:gd name="T2" fmla="*/ 271 w 273"/>
                <a:gd name="T3" fmla="*/ 165 h 273"/>
                <a:gd name="T4" fmla="*/ 251 w 273"/>
                <a:gd name="T5" fmla="*/ 213 h 273"/>
                <a:gd name="T6" fmla="*/ 213 w 273"/>
                <a:gd name="T7" fmla="*/ 251 h 273"/>
                <a:gd name="T8" fmla="*/ 165 w 273"/>
                <a:gd name="T9" fmla="*/ 271 h 273"/>
                <a:gd name="T10" fmla="*/ 136 w 273"/>
                <a:gd name="T11" fmla="*/ 273 h 273"/>
                <a:gd name="T12" fmla="*/ 109 w 273"/>
                <a:gd name="T13" fmla="*/ 271 h 273"/>
                <a:gd name="T14" fmla="*/ 60 w 273"/>
                <a:gd name="T15" fmla="*/ 251 h 273"/>
                <a:gd name="T16" fmla="*/ 24 w 273"/>
                <a:gd name="T17" fmla="*/ 213 h 273"/>
                <a:gd name="T18" fmla="*/ 3 w 273"/>
                <a:gd name="T19" fmla="*/ 165 h 273"/>
                <a:gd name="T20" fmla="*/ 0 w 273"/>
                <a:gd name="T21" fmla="*/ 137 h 273"/>
                <a:gd name="T22" fmla="*/ 3 w 273"/>
                <a:gd name="T23" fmla="*/ 109 h 273"/>
                <a:gd name="T24" fmla="*/ 24 w 273"/>
                <a:gd name="T25" fmla="*/ 60 h 273"/>
                <a:gd name="T26" fmla="*/ 60 w 273"/>
                <a:gd name="T27" fmla="*/ 24 h 273"/>
                <a:gd name="T28" fmla="*/ 109 w 273"/>
                <a:gd name="T29" fmla="*/ 3 h 273"/>
                <a:gd name="T30" fmla="*/ 136 w 273"/>
                <a:gd name="T31" fmla="*/ 0 h 273"/>
                <a:gd name="T32" fmla="*/ 165 w 273"/>
                <a:gd name="T33" fmla="*/ 3 h 273"/>
                <a:gd name="T34" fmla="*/ 213 w 273"/>
                <a:gd name="T35" fmla="*/ 24 h 273"/>
                <a:gd name="T36" fmla="*/ 251 w 273"/>
                <a:gd name="T37" fmla="*/ 60 h 273"/>
                <a:gd name="T38" fmla="*/ 271 w 273"/>
                <a:gd name="T39" fmla="*/ 109 h 273"/>
                <a:gd name="T40" fmla="*/ 273 w 273"/>
                <a:gd name="T41" fmla="*/ 13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73">
                  <a:moveTo>
                    <a:pt x="273" y="137"/>
                  </a:moveTo>
                  <a:lnTo>
                    <a:pt x="271" y="165"/>
                  </a:lnTo>
                  <a:lnTo>
                    <a:pt x="251" y="213"/>
                  </a:lnTo>
                  <a:lnTo>
                    <a:pt x="213" y="251"/>
                  </a:lnTo>
                  <a:lnTo>
                    <a:pt x="165" y="271"/>
                  </a:lnTo>
                  <a:lnTo>
                    <a:pt x="136" y="273"/>
                  </a:lnTo>
                  <a:lnTo>
                    <a:pt x="109" y="271"/>
                  </a:lnTo>
                  <a:lnTo>
                    <a:pt x="60" y="251"/>
                  </a:lnTo>
                  <a:lnTo>
                    <a:pt x="24" y="213"/>
                  </a:lnTo>
                  <a:lnTo>
                    <a:pt x="3" y="165"/>
                  </a:lnTo>
                  <a:lnTo>
                    <a:pt x="0" y="137"/>
                  </a:lnTo>
                  <a:lnTo>
                    <a:pt x="3" y="109"/>
                  </a:lnTo>
                  <a:lnTo>
                    <a:pt x="24" y="60"/>
                  </a:lnTo>
                  <a:lnTo>
                    <a:pt x="60" y="24"/>
                  </a:lnTo>
                  <a:lnTo>
                    <a:pt x="109" y="3"/>
                  </a:lnTo>
                  <a:lnTo>
                    <a:pt x="136" y="0"/>
                  </a:lnTo>
                  <a:lnTo>
                    <a:pt x="165" y="3"/>
                  </a:lnTo>
                  <a:lnTo>
                    <a:pt x="213" y="24"/>
                  </a:lnTo>
                  <a:lnTo>
                    <a:pt x="251" y="60"/>
                  </a:lnTo>
                  <a:lnTo>
                    <a:pt x="271" y="109"/>
                  </a:lnTo>
                  <a:lnTo>
                    <a:pt x="273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46" name="Freeform 155">
              <a:extLst>
                <a:ext uri="{FF2B5EF4-FFF2-40B4-BE49-F238E27FC236}">
                  <a16:creationId xmlns:a16="http://schemas.microsoft.com/office/drawing/2014/main" id="{F432C836-D48A-E34E-B850-124ED32EC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070" y="1526611"/>
              <a:ext cx="94832" cy="96227"/>
            </a:xfrm>
            <a:custGeom>
              <a:avLst/>
              <a:gdLst>
                <a:gd name="T0" fmla="*/ 272 w 272"/>
                <a:gd name="T1" fmla="*/ 136 h 272"/>
                <a:gd name="T2" fmla="*/ 271 w 272"/>
                <a:gd name="T3" fmla="*/ 163 h 272"/>
                <a:gd name="T4" fmla="*/ 250 w 272"/>
                <a:gd name="T5" fmla="*/ 212 h 272"/>
                <a:gd name="T6" fmla="*/ 213 w 272"/>
                <a:gd name="T7" fmla="*/ 249 h 272"/>
                <a:gd name="T8" fmla="*/ 165 w 272"/>
                <a:gd name="T9" fmla="*/ 269 h 272"/>
                <a:gd name="T10" fmla="*/ 136 w 272"/>
                <a:gd name="T11" fmla="*/ 272 h 272"/>
                <a:gd name="T12" fmla="*/ 109 w 272"/>
                <a:gd name="T13" fmla="*/ 269 h 272"/>
                <a:gd name="T14" fmla="*/ 60 w 272"/>
                <a:gd name="T15" fmla="*/ 249 h 272"/>
                <a:gd name="T16" fmla="*/ 23 w 272"/>
                <a:gd name="T17" fmla="*/ 212 h 272"/>
                <a:gd name="T18" fmla="*/ 3 w 272"/>
                <a:gd name="T19" fmla="*/ 163 h 272"/>
                <a:gd name="T20" fmla="*/ 0 w 272"/>
                <a:gd name="T21" fmla="*/ 136 h 272"/>
                <a:gd name="T22" fmla="*/ 3 w 272"/>
                <a:gd name="T23" fmla="*/ 107 h 272"/>
                <a:gd name="T24" fmla="*/ 23 w 272"/>
                <a:gd name="T25" fmla="*/ 59 h 272"/>
                <a:gd name="T26" fmla="*/ 60 w 272"/>
                <a:gd name="T27" fmla="*/ 22 h 272"/>
                <a:gd name="T28" fmla="*/ 109 w 272"/>
                <a:gd name="T29" fmla="*/ 1 h 272"/>
                <a:gd name="T30" fmla="*/ 136 w 272"/>
                <a:gd name="T31" fmla="*/ 0 h 272"/>
                <a:gd name="T32" fmla="*/ 165 w 272"/>
                <a:gd name="T33" fmla="*/ 1 h 272"/>
                <a:gd name="T34" fmla="*/ 213 w 272"/>
                <a:gd name="T35" fmla="*/ 22 h 272"/>
                <a:gd name="T36" fmla="*/ 250 w 272"/>
                <a:gd name="T37" fmla="*/ 59 h 272"/>
                <a:gd name="T38" fmla="*/ 271 w 272"/>
                <a:gd name="T39" fmla="*/ 107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1" y="163"/>
                  </a:lnTo>
                  <a:lnTo>
                    <a:pt x="250" y="212"/>
                  </a:lnTo>
                  <a:lnTo>
                    <a:pt x="213" y="249"/>
                  </a:lnTo>
                  <a:lnTo>
                    <a:pt x="165" y="269"/>
                  </a:lnTo>
                  <a:lnTo>
                    <a:pt x="136" y="272"/>
                  </a:lnTo>
                  <a:lnTo>
                    <a:pt x="109" y="269"/>
                  </a:lnTo>
                  <a:lnTo>
                    <a:pt x="60" y="249"/>
                  </a:lnTo>
                  <a:lnTo>
                    <a:pt x="23" y="212"/>
                  </a:lnTo>
                  <a:lnTo>
                    <a:pt x="3" y="163"/>
                  </a:lnTo>
                  <a:lnTo>
                    <a:pt x="0" y="136"/>
                  </a:lnTo>
                  <a:lnTo>
                    <a:pt x="3" y="107"/>
                  </a:lnTo>
                  <a:lnTo>
                    <a:pt x="23" y="59"/>
                  </a:lnTo>
                  <a:lnTo>
                    <a:pt x="60" y="22"/>
                  </a:lnTo>
                  <a:lnTo>
                    <a:pt x="109" y="1"/>
                  </a:lnTo>
                  <a:lnTo>
                    <a:pt x="136" y="0"/>
                  </a:lnTo>
                  <a:lnTo>
                    <a:pt x="165" y="1"/>
                  </a:lnTo>
                  <a:lnTo>
                    <a:pt x="213" y="22"/>
                  </a:lnTo>
                  <a:lnTo>
                    <a:pt x="250" y="59"/>
                  </a:lnTo>
                  <a:lnTo>
                    <a:pt x="271" y="107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47" name="Freeform 156">
              <a:extLst>
                <a:ext uri="{FF2B5EF4-FFF2-40B4-BE49-F238E27FC236}">
                  <a16:creationId xmlns:a16="http://schemas.microsoft.com/office/drawing/2014/main" id="{4487A739-A6E3-F34F-ABD7-CDF53474F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7641" y="2611598"/>
              <a:ext cx="94832" cy="94832"/>
            </a:xfrm>
            <a:custGeom>
              <a:avLst/>
              <a:gdLst>
                <a:gd name="T0" fmla="*/ 272 w 272"/>
                <a:gd name="T1" fmla="*/ 136 h 270"/>
                <a:gd name="T2" fmla="*/ 270 w 272"/>
                <a:gd name="T3" fmla="*/ 163 h 270"/>
                <a:gd name="T4" fmla="*/ 250 w 272"/>
                <a:gd name="T5" fmla="*/ 212 h 270"/>
                <a:gd name="T6" fmla="*/ 212 w 272"/>
                <a:gd name="T7" fmla="*/ 248 h 270"/>
                <a:gd name="T8" fmla="*/ 164 w 272"/>
                <a:gd name="T9" fmla="*/ 269 h 270"/>
                <a:gd name="T10" fmla="*/ 136 w 272"/>
                <a:gd name="T11" fmla="*/ 270 h 270"/>
                <a:gd name="T12" fmla="*/ 108 w 272"/>
                <a:gd name="T13" fmla="*/ 269 h 270"/>
                <a:gd name="T14" fmla="*/ 59 w 272"/>
                <a:gd name="T15" fmla="*/ 248 h 270"/>
                <a:gd name="T16" fmla="*/ 23 w 272"/>
                <a:gd name="T17" fmla="*/ 212 h 270"/>
                <a:gd name="T18" fmla="*/ 2 w 272"/>
                <a:gd name="T19" fmla="*/ 163 h 270"/>
                <a:gd name="T20" fmla="*/ 0 w 272"/>
                <a:gd name="T21" fmla="*/ 136 h 270"/>
                <a:gd name="T22" fmla="*/ 2 w 272"/>
                <a:gd name="T23" fmla="*/ 107 h 270"/>
                <a:gd name="T24" fmla="*/ 23 w 272"/>
                <a:gd name="T25" fmla="*/ 58 h 270"/>
                <a:gd name="T26" fmla="*/ 59 w 272"/>
                <a:gd name="T27" fmla="*/ 22 h 270"/>
                <a:gd name="T28" fmla="*/ 108 w 272"/>
                <a:gd name="T29" fmla="*/ 1 h 270"/>
                <a:gd name="T30" fmla="*/ 136 w 272"/>
                <a:gd name="T31" fmla="*/ 0 h 270"/>
                <a:gd name="T32" fmla="*/ 164 w 272"/>
                <a:gd name="T33" fmla="*/ 1 h 270"/>
                <a:gd name="T34" fmla="*/ 212 w 272"/>
                <a:gd name="T35" fmla="*/ 22 h 270"/>
                <a:gd name="T36" fmla="*/ 250 w 272"/>
                <a:gd name="T37" fmla="*/ 58 h 270"/>
                <a:gd name="T38" fmla="*/ 270 w 272"/>
                <a:gd name="T39" fmla="*/ 107 h 270"/>
                <a:gd name="T40" fmla="*/ 272 w 272"/>
                <a:gd name="T41" fmla="*/ 13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0">
                  <a:moveTo>
                    <a:pt x="272" y="136"/>
                  </a:moveTo>
                  <a:lnTo>
                    <a:pt x="270" y="163"/>
                  </a:lnTo>
                  <a:lnTo>
                    <a:pt x="250" y="212"/>
                  </a:lnTo>
                  <a:lnTo>
                    <a:pt x="212" y="248"/>
                  </a:lnTo>
                  <a:lnTo>
                    <a:pt x="164" y="269"/>
                  </a:lnTo>
                  <a:lnTo>
                    <a:pt x="136" y="270"/>
                  </a:lnTo>
                  <a:lnTo>
                    <a:pt x="108" y="269"/>
                  </a:lnTo>
                  <a:lnTo>
                    <a:pt x="59" y="248"/>
                  </a:lnTo>
                  <a:lnTo>
                    <a:pt x="23" y="212"/>
                  </a:lnTo>
                  <a:lnTo>
                    <a:pt x="2" y="163"/>
                  </a:lnTo>
                  <a:lnTo>
                    <a:pt x="0" y="136"/>
                  </a:lnTo>
                  <a:lnTo>
                    <a:pt x="2" y="107"/>
                  </a:lnTo>
                  <a:lnTo>
                    <a:pt x="23" y="58"/>
                  </a:lnTo>
                  <a:lnTo>
                    <a:pt x="59" y="22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4" y="1"/>
                  </a:lnTo>
                  <a:lnTo>
                    <a:pt x="212" y="22"/>
                  </a:lnTo>
                  <a:lnTo>
                    <a:pt x="250" y="58"/>
                  </a:lnTo>
                  <a:lnTo>
                    <a:pt x="270" y="107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48" name="Freeform 157">
              <a:extLst>
                <a:ext uri="{FF2B5EF4-FFF2-40B4-BE49-F238E27FC236}">
                  <a16:creationId xmlns:a16="http://schemas.microsoft.com/office/drawing/2014/main" id="{D2C8D3F4-BB04-DD49-B415-348FE0BA9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881" y="2027268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3 h 272"/>
                <a:gd name="T4" fmla="*/ 250 w 272"/>
                <a:gd name="T5" fmla="*/ 213 h 272"/>
                <a:gd name="T6" fmla="*/ 212 w 272"/>
                <a:gd name="T7" fmla="*/ 249 h 272"/>
                <a:gd name="T8" fmla="*/ 163 w 272"/>
                <a:gd name="T9" fmla="*/ 270 h 272"/>
                <a:gd name="T10" fmla="*/ 136 w 272"/>
                <a:gd name="T11" fmla="*/ 272 h 272"/>
                <a:gd name="T12" fmla="*/ 108 w 272"/>
                <a:gd name="T13" fmla="*/ 270 h 272"/>
                <a:gd name="T14" fmla="*/ 59 w 272"/>
                <a:gd name="T15" fmla="*/ 249 h 272"/>
                <a:gd name="T16" fmla="*/ 23 w 272"/>
                <a:gd name="T17" fmla="*/ 213 h 272"/>
                <a:gd name="T18" fmla="*/ 2 w 272"/>
                <a:gd name="T19" fmla="*/ 163 h 272"/>
                <a:gd name="T20" fmla="*/ 0 w 272"/>
                <a:gd name="T21" fmla="*/ 136 h 272"/>
                <a:gd name="T22" fmla="*/ 2 w 272"/>
                <a:gd name="T23" fmla="*/ 108 h 272"/>
                <a:gd name="T24" fmla="*/ 23 w 272"/>
                <a:gd name="T25" fmla="*/ 60 h 272"/>
                <a:gd name="T26" fmla="*/ 59 w 272"/>
                <a:gd name="T27" fmla="*/ 22 h 272"/>
                <a:gd name="T28" fmla="*/ 108 w 272"/>
                <a:gd name="T29" fmla="*/ 1 h 272"/>
                <a:gd name="T30" fmla="*/ 136 w 272"/>
                <a:gd name="T31" fmla="*/ 0 h 272"/>
                <a:gd name="T32" fmla="*/ 163 w 272"/>
                <a:gd name="T33" fmla="*/ 1 h 272"/>
                <a:gd name="T34" fmla="*/ 212 w 272"/>
                <a:gd name="T35" fmla="*/ 22 h 272"/>
                <a:gd name="T36" fmla="*/ 250 w 272"/>
                <a:gd name="T37" fmla="*/ 60 h 272"/>
                <a:gd name="T38" fmla="*/ 270 w 272"/>
                <a:gd name="T39" fmla="*/ 108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3"/>
                  </a:lnTo>
                  <a:lnTo>
                    <a:pt x="250" y="213"/>
                  </a:lnTo>
                  <a:lnTo>
                    <a:pt x="212" y="249"/>
                  </a:lnTo>
                  <a:lnTo>
                    <a:pt x="163" y="270"/>
                  </a:lnTo>
                  <a:lnTo>
                    <a:pt x="136" y="272"/>
                  </a:lnTo>
                  <a:lnTo>
                    <a:pt x="108" y="270"/>
                  </a:lnTo>
                  <a:lnTo>
                    <a:pt x="59" y="249"/>
                  </a:lnTo>
                  <a:lnTo>
                    <a:pt x="23" y="213"/>
                  </a:lnTo>
                  <a:lnTo>
                    <a:pt x="2" y="163"/>
                  </a:lnTo>
                  <a:lnTo>
                    <a:pt x="0" y="136"/>
                  </a:lnTo>
                  <a:lnTo>
                    <a:pt x="2" y="108"/>
                  </a:lnTo>
                  <a:lnTo>
                    <a:pt x="23" y="60"/>
                  </a:lnTo>
                  <a:lnTo>
                    <a:pt x="59" y="22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212" y="22"/>
                  </a:lnTo>
                  <a:lnTo>
                    <a:pt x="250" y="60"/>
                  </a:lnTo>
                  <a:lnTo>
                    <a:pt x="270" y="108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49" name="Freeform 158">
              <a:extLst>
                <a:ext uri="{FF2B5EF4-FFF2-40B4-BE49-F238E27FC236}">
                  <a16:creationId xmlns:a16="http://schemas.microsoft.com/office/drawing/2014/main" id="{CBF95360-6862-1F40-81AB-592606965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527" y="2698062"/>
              <a:ext cx="65546" cy="66940"/>
            </a:xfrm>
            <a:custGeom>
              <a:avLst/>
              <a:gdLst>
                <a:gd name="T0" fmla="*/ 188 w 188"/>
                <a:gd name="T1" fmla="*/ 95 h 190"/>
                <a:gd name="T2" fmla="*/ 186 w 188"/>
                <a:gd name="T3" fmla="*/ 114 h 190"/>
                <a:gd name="T4" fmla="*/ 172 w 188"/>
                <a:gd name="T5" fmla="*/ 148 h 190"/>
                <a:gd name="T6" fmla="*/ 147 w 188"/>
                <a:gd name="T7" fmla="*/ 174 h 190"/>
                <a:gd name="T8" fmla="*/ 112 w 188"/>
                <a:gd name="T9" fmla="*/ 188 h 190"/>
                <a:gd name="T10" fmla="*/ 94 w 188"/>
                <a:gd name="T11" fmla="*/ 190 h 190"/>
                <a:gd name="T12" fmla="*/ 75 w 188"/>
                <a:gd name="T13" fmla="*/ 188 h 190"/>
                <a:gd name="T14" fmla="*/ 41 w 188"/>
                <a:gd name="T15" fmla="*/ 174 h 190"/>
                <a:gd name="T16" fmla="*/ 15 w 188"/>
                <a:gd name="T17" fmla="*/ 148 h 190"/>
                <a:gd name="T18" fmla="*/ 1 w 188"/>
                <a:gd name="T19" fmla="*/ 114 h 190"/>
                <a:gd name="T20" fmla="*/ 0 w 188"/>
                <a:gd name="T21" fmla="*/ 95 h 190"/>
                <a:gd name="T22" fmla="*/ 1 w 188"/>
                <a:gd name="T23" fmla="*/ 76 h 190"/>
                <a:gd name="T24" fmla="*/ 15 w 188"/>
                <a:gd name="T25" fmla="*/ 42 h 190"/>
                <a:gd name="T26" fmla="*/ 41 w 188"/>
                <a:gd name="T27" fmla="*/ 16 h 190"/>
                <a:gd name="T28" fmla="*/ 75 w 188"/>
                <a:gd name="T29" fmla="*/ 2 h 190"/>
                <a:gd name="T30" fmla="*/ 94 w 188"/>
                <a:gd name="T31" fmla="*/ 0 h 190"/>
                <a:gd name="T32" fmla="*/ 112 w 188"/>
                <a:gd name="T33" fmla="*/ 2 h 190"/>
                <a:gd name="T34" fmla="*/ 147 w 188"/>
                <a:gd name="T35" fmla="*/ 16 h 190"/>
                <a:gd name="T36" fmla="*/ 172 w 188"/>
                <a:gd name="T37" fmla="*/ 42 h 190"/>
                <a:gd name="T38" fmla="*/ 186 w 188"/>
                <a:gd name="T39" fmla="*/ 76 h 190"/>
                <a:gd name="T40" fmla="*/ 188 w 188"/>
                <a:gd name="T41" fmla="*/ 9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190">
                  <a:moveTo>
                    <a:pt x="188" y="95"/>
                  </a:moveTo>
                  <a:lnTo>
                    <a:pt x="186" y="114"/>
                  </a:lnTo>
                  <a:lnTo>
                    <a:pt x="172" y="148"/>
                  </a:lnTo>
                  <a:lnTo>
                    <a:pt x="147" y="174"/>
                  </a:lnTo>
                  <a:lnTo>
                    <a:pt x="112" y="188"/>
                  </a:lnTo>
                  <a:lnTo>
                    <a:pt x="94" y="190"/>
                  </a:lnTo>
                  <a:lnTo>
                    <a:pt x="75" y="188"/>
                  </a:lnTo>
                  <a:lnTo>
                    <a:pt x="41" y="174"/>
                  </a:lnTo>
                  <a:lnTo>
                    <a:pt x="15" y="148"/>
                  </a:lnTo>
                  <a:lnTo>
                    <a:pt x="1" y="114"/>
                  </a:lnTo>
                  <a:lnTo>
                    <a:pt x="0" y="95"/>
                  </a:lnTo>
                  <a:lnTo>
                    <a:pt x="1" y="76"/>
                  </a:lnTo>
                  <a:lnTo>
                    <a:pt x="15" y="42"/>
                  </a:lnTo>
                  <a:lnTo>
                    <a:pt x="41" y="16"/>
                  </a:lnTo>
                  <a:lnTo>
                    <a:pt x="75" y="2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47" y="16"/>
                  </a:lnTo>
                  <a:lnTo>
                    <a:pt x="172" y="42"/>
                  </a:lnTo>
                  <a:lnTo>
                    <a:pt x="186" y="76"/>
                  </a:lnTo>
                  <a:lnTo>
                    <a:pt x="188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50" name="Freeform 159">
              <a:extLst>
                <a:ext uri="{FF2B5EF4-FFF2-40B4-BE49-F238E27FC236}">
                  <a16:creationId xmlns:a16="http://schemas.microsoft.com/office/drawing/2014/main" id="{84B801E6-739C-B143-9DAA-5D4F287DD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3720" y="2303395"/>
              <a:ext cx="65546" cy="65546"/>
            </a:xfrm>
            <a:custGeom>
              <a:avLst/>
              <a:gdLst>
                <a:gd name="T0" fmla="*/ 188 w 188"/>
                <a:gd name="T1" fmla="*/ 95 h 188"/>
                <a:gd name="T2" fmla="*/ 187 w 188"/>
                <a:gd name="T3" fmla="*/ 113 h 188"/>
                <a:gd name="T4" fmla="*/ 173 w 188"/>
                <a:gd name="T5" fmla="*/ 148 h 188"/>
                <a:gd name="T6" fmla="*/ 147 w 188"/>
                <a:gd name="T7" fmla="*/ 173 h 188"/>
                <a:gd name="T8" fmla="*/ 113 w 188"/>
                <a:gd name="T9" fmla="*/ 187 h 188"/>
                <a:gd name="T10" fmla="*/ 94 w 188"/>
                <a:gd name="T11" fmla="*/ 188 h 188"/>
                <a:gd name="T12" fmla="*/ 74 w 188"/>
                <a:gd name="T13" fmla="*/ 187 h 188"/>
                <a:gd name="T14" fmla="*/ 41 w 188"/>
                <a:gd name="T15" fmla="*/ 173 h 188"/>
                <a:gd name="T16" fmla="*/ 16 w 188"/>
                <a:gd name="T17" fmla="*/ 148 h 188"/>
                <a:gd name="T18" fmla="*/ 2 w 188"/>
                <a:gd name="T19" fmla="*/ 113 h 188"/>
                <a:gd name="T20" fmla="*/ 0 w 188"/>
                <a:gd name="T21" fmla="*/ 95 h 188"/>
                <a:gd name="T22" fmla="*/ 2 w 188"/>
                <a:gd name="T23" fmla="*/ 75 h 188"/>
                <a:gd name="T24" fmla="*/ 16 w 188"/>
                <a:gd name="T25" fmla="*/ 42 h 188"/>
                <a:gd name="T26" fmla="*/ 41 w 188"/>
                <a:gd name="T27" fmla="*/ 16 h 188"/>
                <a:gd name="T28" fmla="*/ 74 w 188"/>
                <a:gd name="T29" fmla="*/ 2 h 188"/>
                <a:gd name="T30" fmla="*/ 94 w 188"/>
                <a:gd name="T31" fmla="*/ 0 h 188"/>
                <a:gd name="T32" fmla="*/ 113 w 188"/>
                <a:gd name="T33" fmla="*/ 2 h 188"/>
                <a:gd name="T34" fmla="*/ 147 w 188"/>
                <a:gd name="T35" fmla="*/ 16 h 188"/>
                <a:gd name="T36" fmla="*/ 173 w 188"/>
                <a:gd name="T37" fmla="*/ 42 h 188"/>
                <a:gd name="T38" fmla="*/ 187 w 188"/>
                <a:gd name="T39" fmla="*/ 75 h 188"/>
                <a:gd name="T40" fmla="*/ 188 w 188"/>
                <a:gd name="T41" fmla="*/ 9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188">
                  <a:moveTo>
                    <a:pt x="188" y="95"/>
                  </a:moveTo>
                  <a:lnTo>
                    <a:pt x="187" y="113"/>
                  </a:lnTo>
                  <a:lnTo>
                    <a:pt x="173" y="148"/>
                  </a:lnTo>
                  <a:lnTo>
                    <a:pt x="147" y="173"/>
                  </a:lnTo>
                  <a:lnTo>
                    <a:pt x="113" y="187"/>
                  </a:lnTo>
                  <a:lnTo>
                    <a:pt x="94" y="188"/>
                  </a:lnTo>
                  <a:lnTo>
                    <a:pt x="74" y="187"/>
                  </a:lnTo>
                  <a:lnTo>
                    <a:pt x="41" y="173"/>
                  </a:lnTo>
                  <a:lnTo>
                    <a:pt x="16" y="148"/>
                  </a:lnTo>
                  <a:lnTo>
                    <a:pt x="2" y="113"/>
                  </a:lnTo>
                  <a:lnTo>
                    <a:pt x="0" y="95"/>
                  </a:lnTo>
                  <a:lnTo>
                    <a:pt x="2" y="75"/>
                  </a:lnTo>
                  <a:lnTo>
                    <a:pt x="16" y="42"/>
                  </a:lnTo>
                  <a:lnTo>
                    <a:pt x="41" y="16"/>
                  </a:lnTo>
                  <a:lnTo>
                    <a:pt x="74" y="2"/>
                  </a:lnTo>
                  <a:lnTo>
                    <a:pt x="94" y="0"/>
                  </a:lnTo>
                  <a:lnTo>
                    <a:pt x="113" y="2"/>
                  </a:lnTo>
                  <a:lnTo>
                    <a:pt x="147" y="16"/>
                  </a:lnTo>
                  <a:lnTo>
                    <a:pt x="173" y="42"/>
                  </a:lnTo>
                  <a:lnTo>
                    <a:pt x="187" y="75"/>
                  </a:lnTo>
                  <a:lnTo>
                    <a:pt x="188" y="9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51" name="Freeform 160">
              <a:extLst>
                <a:ext uri="{FF2B5EF4-FFF2-40B4-BE49-F238E27FC236}">
                  <a16:creationId xmlns:a16="http://schemas.microsoft.com/office/drawing/2014/main" id="{29DE7863-B3AE-834F-9103-80C101599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9191" y="1381574"/>
              <a:ext cx="94832" cy="94832"/>
            </a:xfrm>
            <a:custGeom>
              <a:avLst/>
              <a:gdLst>
                <a:gd name="T0" fmla="*/ 271 w 271"/>
                <a:gd name="T1" fmla="*/ 137 h 273"/>
                <a:gd name="T2" fmla="*/ 270 w 271"/>
                <a:gd name="T3" fmla="*/ 164 h 273"/>
                <a:gd name="T4" fmla="*/ 249 w 271"/>
                <a:gd name="T5" fmla="*/ 213 h 273"/>
                <a:gd name="T6" fmla="*/ 213 w 271"/>
                <a:gd name="T7" fmla="*/ 249 h 273"/>
                <a:gd name="T8" fmla="*/ 164 w 271"/>
                <a:gd name="T9" fmla="*/ 270 h 273"/>
                <a:gd name="T10" fmla="*/ 136 w 271"/>
                <a:gd name="T11" fmla="*/ 273 h 273"/>
                <a:gd name="T12" fmla="*/ 108 w 271"/>
                <a:gd name="T13" fmla="*/ 270 h 273"/>
                <a:gd name="T14" fmla="*/ 59 w 271"/>
                <a:gd name="T15" fmla="*/ 249 h 273"/>
                <a:gd name="T16" fmla="*/ 22 w 271"/>
                <a:gd name="T17" fmla="*/ 213 h 273"/>
                <a:gd name="T18" fmla="*/ 2 w 271"/>
                <a:gd name="T19" fmla="*/ 164 h 273"/>
                <a:gd name="T20" fmla="*/ 0 w 271"/>
                <a:gd name="T21" fmla="*/ 137 h 273"/>
                <a:gd name="T22" fmla="*/ 2 w 271"/>
                <a:gd name="T23" fmla="*/ 108 h 273"/>
                <a:gd name="T24" fmla="*/ 22 w 271"/>
                <a:gd name="T25" fmla="*/ 60 h 273"/>
                <a:gd name="T26" fmla="*/ 59 w 271"/>
                <a:gd name="T27" fmla="*/ 23 h 273"/>
                <a:gd name="T28" fmla="*/ 108 w 271"/>
                <a:gd name="T29" fmla="*/ 2 h 273"/>
                <a:gd name="T30" fmla="*/ 136 w 271"/>
                <a:gd name="T31" fmla="*/ 0 h 273"/>
                <a:gd name="T32" fmla="*/ 164 w 271"/>
                <a:gd name="T33" fmla="*/ 2 h 273"/>
                <a:gd name="T34" fmla="*/ 213 w 271"/>
                <a:gd name="T35" fmla="*/ 23 h 273"/>
                <a:gd name="T36" fmla="*/ 249 w 271"/>
                <a:gd name="T37" fmla="*/ 60 h 273"/>
                <a:gd name="T38" fmla="*/ 270 w 271"/>
                <a:gd name="T39" fmla="*/ 108 h 273"/>
                <a:gd name="T40" fmla="*/ 271 w 271"/>
                <a:gd name="T41" fmla="*/ 13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1" h="273">
                  <a:moveTo>
                    <a:pt x="271" y="137"/>
                  </a:moveTo>
                  <a:lnTo>
                    <a:pt x="270" y="164"/>
                  </a:lnTo>
                  <a:lnTo>
                    <a:pt x="249" y="213"/>
                  </a:lnTo>
                  <a:lnTo>
                    <a:pt x="213" y="249"/>
                  </a:lnTo>
                  <a:lnTo>
                    <a:pt x="164" y="270"/>
                  </a:lnTo>
                  <a:lnTo>
                    <a:pt x="136" y="273"/>
                  </a:lnTo>
                  <a:lnTo>
                    <a:pt x="108" y="270"/>
                  </a:lnTo>
                  <a:lnTo>
                    <a:pt x="59" y="249"/>
                  </a:lnTo>
                  <a:lnTo>
                    <a:pt x="22" y="213"/>
                  </a:lnTo>
                  <a:lnTo>
                    <a:pt x="2" y="164"/>
                  </a:lnTo>
                  <a:lnTo>
                    <a:pt x="0" y="137"/>
                  </a:lnTo>
                  <a:lnTo>
                    <a:pt x="2" y="108"/>
                  </a:lnTo>
                  <a:lnTo>
                    <a:pt x="22" y="60"/>
                  </a:lnTo>
                  <a:lnTo>
                    <a:pt x="59" y="23"/>
                  </a:lnTo>
                  <a:lnTo>
                    <a:pt x="108" y="2"/>
                  </a:lnTo>
                  <a:lnTo>
                    <a:pt x="136" y="0"/>
                  </a:lnTo>
                  <a:lnTo>
                    <a:pt x="164" y="2"/>
                  </a:lnTo>
                  <a:lnTo>
                    <a:pt x="213" y="23"/>
                  </a:lnTo>
                  <a:lnTo>
                    <a:pt x="249" y="60"/>
                  </a:lnTo>
                  <a:lnTo>
                    <a:pt x="270" y="108"/>
                  </a:lnTo>
                  <a:lnTo>
                    <a:pt x="271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52" name="Freeform 162">
              <a:extLst>
                <a:ext uri="{FF2B5EF4-FFF2-40B4-BE49-F238E27FC236}">
                  <a16:creationId xmlns:a16="http://schemas.microsoft.com/office/drawing/2014/main" id="{6BE08CBF-5F44-F04A-8417-5A61C21C9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654" y="1900360"/>
              <a:ext cx="94832" cy="94832"/>
            </a:xfrm>
            <a:custGeom>
              <a:avLst/>
              <a:gdLst>
                <a:gd name="T0" fmla="*/ 272 w 272"/>
                <a:gd name="T1" fmla="*/ 137 h 273"/>
                <a:gd name="T2" fmla="*/ 271 w 272"/>
                <a:gd name="T3" fmla="*/ 165 h 273"/>
                <a:gd name="T4" fmla="*/ 250 w 272"/>
                <a:gd name="T5" fmla="*/ 213 h 273"/>
                <a:gd name="T6" fmla="*/ 213 w 272"/>
                <a:gd name="T7" fmla="*/ 251 h 273"/>
                <a:gd name="T8" fmla="*/ 165 w 272"/>
                <a:gd name="T9" fmla="*/ 271 h 273"/>
                <a:gd name="T10" fmla="*/ 136 w 272"/>
                <a:gd name="T11" fmla="*/ 273 h 273"/>
                <a:gd name="T12" fmla="*/ 109 w 272"/>
                <a:gd name="T13" fmla="*/ 271 h 273"/>
                <a:gd name="T14" fmla="*/ 60 w 272"/>
                <a:gd name="T15" fmla="*/ 251 h 273"/>
                <a:gd name="T16" fmla="*/ 24 w 272"/>
                <a:gd name="T17" fmla="*/ 213 h 273"/>
                <a:gd name="T18" fmla="*/ 3 w 272"/>
                <a:gd name="T19" fmla="*/ 165 h 273"/>
                <a:gd name="T20" fmla="*/ 0 w 272"/>
                <a:gd name="T21" fmla="*/ 137 h 273"/>
                <a:gd name="T22" fmla="*/ 3 w 272"/>
                <a:gd name="T23" fmla="*/ 109 h 273"/>
                <a:gd name="T24" fmla="*/ 24 w 272"/>
                <a:gd name="T25" fmla="*/ 60 h 273"/>
                <a:gd name="T26" fmla="*/ 60 w 272"/>
                <a:gd name="T27" fmla="*/ 24 h 273"/>
                <a:gd name="T28" fmla="*/ 109 w 272"/>
                <a:gd name="T29" fmla="*/ 3 h 273"/>
                <a:gd name="T30" fmla="*/ 136 w 272"/>
                <a:gd name="T31" fmla="*/ 0 h 273"/>
                <a:gd name="T32" fmla="*/ 165 w 272"/>
                <a:gd name="T33" fmla="*/ 3 h 273"/>
                <a:gd name="T34" fmla="*/ 213 w 272"/>
                <a:gd name="T35" fmla="*/ 24 h 273"/>
                <a:gd name="T36" fmla="*/ 250 w 272"/>
                <a:gd name="T37" fmla="*/ 60 h 273"/>
                <a:gd name="T38" fmla="*/ 271 w 272"/>
                <a:gd name="T39" fmla="*/ 109 h 273"/>
                <a:gd name="T40" fmla="*/ 272 w 272"/>
                <a:gd name="T41" fmla="*/ 13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3">
                  <a:moveTo>
                    <a:pt x="272" y="137"/>
                  </a:moveTo>
                  <a:lnTo>
                    <a:pt x="271" y="165"/>
                  </a:lnTo>
                  <a:lnTo>
                    <a:pt x="250" y="213"/>
                  </a:lnTo>
                  <a:lnTo>
                    <a:pt x="213" y="251"/>
                  </a:lnTo>
                  <a:lnTo>
                    <a:pt x="165" y="271"/>
                  </a:lnTo>
                  <a:lnTo>
                    <a:pt x="136" y="273"/>
                  </a:lnTo>
                  <a:lnTo>
                    <a:pt x="109" y="271"/>
                  </a:lnTo>
                  <a:lnTo>
                    <a:pt x="60" y="251"/>
                  </a:lnTo>
                  <a:lnTo>
                    <a:pt x="24" y="213"/>
                  </a:lnTo>
                  <a:lnTo>
                    <a:pt x="3" y="165"/>
                  </a:lnTo>
                  <a:lnTo>
                    <a:pt x="0" y="137"/>
                  </a:lnTo>
                  <a:lnTo>
                    <a:pt x="3" y="109"/>
                  </a:lnTo>
                  <a:lnTo>
                    <a:pt x="24" y="60"/>
                  </a:lnTo>
                  <a:lnTo>
                    <a:pt x="60" y="24"/>
                  </a:lnTo>
                  <a:lnTo>
                    <a:pt x="109" y="3"/>
                  </a:lnTo>
                  <a:lnTo>
                    <a:pt x="136" y="0"/>
                  </a:lnTo>
                  <a:lnTo>
                    <a:pt x="165" y="3"/>
                  </a:lnTo>
                  <a:lnTo>
                    <a:pt x="213" y="24"/>
                  </a:lnTo>
                  <a:lnTo>
                    <a:pt x="250" y="60"/>
                  </a:lnTo>
                  <a:lnTo>
                    <a:pt x="271" y="109"/>
                  </a:lnTo>
                  <a:lnTo>
                    <a:pt x="272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53" name="Freeform 163">
              <a:extLst>
                <a:ext uri="{FF2B5EF4-FFF2-40B4-BE49-F238E27FC236}">
                  <a16:creationId xmlns:a16="http://schemas.microsoft.com/office/drawing/2014/main" id="{51E74CA2-0009-604B-A5CB-1E84216C6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556" y="2836127"/>
              <a:ext cx="94832" cy="94832"/>
            </a:xfrm>
            <a:custGeom>
              <a:avLst/>
              <a:gdLst>
                <a:gd name="T0" fmla="*/ 273 w 273"/>
                <a:gd name="T1" fmla="*/ 137 h 273"/>
                <a:gd name="T2" fmla="*/ 270 w 273"/>
                <a:gd name="T3" fmla="*/ 164 h 273"/>
                <a:gd name="T4" fmla="*/ 249 w 273"/>
                <a:gd name="T5" fmla="*/ 213 h 273"/>
                <a:gd name="T6" fmla="*/ 213 w 273"/>
                <a:gd name="T7" fmla="*/ 251 h 273"/>
                <a:gd name="T8" fmla="*/ 164 w 273"/>
                <a:gd name="T9" fmla="*/ 270 h 273"/>
                <a:gd name="T10" fmla="*/ 137 w 273"/>
                <a:gd name="T11" fmla="*/ 273 h 273"/>
                <a:gd name="T12" fmla="*/ 108 w 273"/>
                <a:gd name="T13" fmla="*/ 270 h 273"/>
                <a:gd name="T14" fmla="*/ 60 w 273"/>
                <a:gd name="T15" fmla="*/ 251 h 273"/>
                <a:gd name="T16" fmla="*/ 22 w 273"/>
                <a:gd name="T17" fmla="*/ 213 h 273"/>
                <a:gd name="T18" fmla="*/ 2 w 273"/>
                <a:gd name="T19" fmla="*/ 164 h 273"/>
                <a:gd name="T20" fmla="*/ 0 w 273"/>
                <a:gd name="T21" fmla="*/ 137 h 273"/>
                <a:gd name="T22" fmla="*/ 2 w 273"/>
                <a:gd name="T23" fmla="*/ 109 h 273"/>
                <a:gd name="T24" fmla="*/ 22 w 273"/>
                <a:gd name="T25" fmla="*/ 60 h 273"/>
                <a:gd name="T26" fmla="*/ 60 w 273"/>
                <a:gd name="T27" fmla="*/ 22 h 273"/>
                <a:gd name="T28" fmla="*/ 108 w 273"/>
                <a:gd name="T29" fmla="*/ 3 h 273"/>
                <a:gd name="T30" fmla="*/ 137 w 273"/>
                <a:gd name="T31" fmla="*/ 0 h 273"/>
                <a:gd name="T32" fmla="*/ 164 w 273"/>
                <a:gd name="T33" fmla="*/ 3 h 273"/>
                <a:gd name="T34" fmla="*/ 213 w 273"/>
                <a:gd name="T35" fmla="*/ 22 h 273"/>
                <a:gd name="T36" fmla="*/ 249 w 273"/>
                <a:gd name="T37" fmla="*/ 60 h 273"/>
                <a:gd name="T38" fmla="*/ 270 w 273"/>
                <a:gd name="T39" fmla="*/ 109 h 273"/>
                <a:gd name="T40" fmla="*/ 273 w 273"/>
                <a:gd name="T41" fmla="*/ 13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73">
                  <a:moveTo>
                    <a:pt x="273" y="137"/>
                  </a:moveTo>
                  <a:lnTo>
                    <a:pt x="270" y="164"/>
                  </a:lnTo>
                  <a:lnTo>
                    <a:pt x="249" y="213"/>
                  </a:lnTo>
                  <a:lnTo>
                    <a:pt x="213" y="251"/>
                  </a:lnTo>
                  <a:lnTo>
                    <a:pt x="164" y="270"/>
                  </a:lnTo>
                  <a:lnTo>
                    <a:pt x="137" y="273"/>
                  </a:lnTo>
                  <a:lnTo>
                    <a:pt x="108" y="270"/>
                  </a:lnTo>
                  <a:lnTo>
                    <a:pt x="60" y="251"/>
                  </a:lnTo>
                  <a:lnTo>
                    <a:pt x="22" y="213"/>
                  </a:lnTo>
                  <a:lnTo>
                    <a:pt x="2" y="164"/>
                  </a:lnTo>
                  <a:lnTo>
                    <a:pt x="0" y="137"/>
                  </a:lnTo>
                  <a:lnTo>
                    <a:pt x="2" y="109"/>
                  </a:lnTo>
                  <a:lnTo>
                    <a:pt x="22" y="60"/>
                  </a:lnTo>
                  <a:lnTo>
                    <a:pt x="60" y="22"/>
                  </a:lnTo>
                  <a:lnTo>
                    <a:pt x="108" y="3"/>
                  </a:lnTo>
                  <a:lnTo>
                    <a:pt x="137" y="0"/>
                  </a:lnTo>
                  <a:lnTo>
                    <a:pt x="164" y="3"/>
                  </a:lnTo>
                  <a:lnTo>
                    <a:pt x="213" y="22"/>
                  </a:lnTo>
                  <a:lnTo>
                    <a:pt x="249" y="60"/>
                  </a:lnTo>
                  <a:lnTo>
                    <a:pt x="270" y="109"/>
                  </a:lnTo>
                  <a:lnTo>
                    <a:pt x="273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54" name="Freeform 164">
              <a:extLst>
                <a:ext uri="{FF2B5EF4-FFF2-40B4-BE49-F238E27FC236}">
                  <a16:creationId xmlns:a16="http://schemas.microsoft.com/office/drawing/2014/main" id="{49076950-B7DF-0143-A14D-8D83E6CC6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948" y="2894699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4 h 272"/>
                <a:gd name="T4" fmla="*/ 249 w 272"/>
                <a:gd name="T5" fmla="*/ 213 h 272"/>
                <a:gd name="T6" fmla="*/ 213 w 272"/>
                <a:gd name="T7" fmla="*/ 250 h 272"/>
                <a:gd name="T8" fmla="*/ 163 w 272"/>
                <a:gd name="T9" fmla="*/ 270 h 272"/>
                <a:gd name="T10" fmla="*/ 136 w 272"/>
                <a:gd name="T11" fmla="*/ 272 h 272"/>
                <a:gd name="T12" fmla="*/ 108 w 272"/>
                <a:gd name="T13" fmla="*/ 270 h 272"/>
                <a:gd name="T14" fmla="*/ 60 w 272"/>
                <a:gd name="T15" fmla="*/ 250 h 272"/>
                <a:gd name="T16" fmla="*/ 22 w 272"/>
                <a:gd name="T17" fmla="*/ 213 h 272"/>
                <a:gd name="T18" fmla="*/ 1 w 272"/>
                <a:gd name="T19" fmla="*/ 164 h 272"/>
                <a:gd name="T20" fmla="*/ 0 w 272"/>
                <a:gd name="T21" fmla="*/ 136 h 272"/>
                <a:gd name="T22" fmla="*/ 1 w 272"/>
                <a:gd name="T23" fmla="*/ 109 h 272"/>
                <a:gd name="T24" fmla="*/ 22 w 272"/>
                <a:gd name="T25" fmla="*/ 60 h 272"/>
                <a:gd name="T26" fmla="*/ 60 w 272"/>
                <a:gd name="T27" fmla="*/ 22 h 272"/>
                <a:gd name="T28" fmla="*/ 108 w 272"/>
                <a:gd name="T29" fmla="*/ 2 h 272"/>
                <a:gd name="T30" fmla="*/ 136 w 272"/>
                <a:gd name="T31" fmla="*/ 0 h 272"/>
                <a:gd name="T32" fmla="*/ 163 w 272"/>
                <a:gd name="T33" fmla="*/ 2 h 272"/>
                <a:gd name="T34" fmla="*/ 213 w 272"/>
                <a:gd name="T35" fmla="*/ 22 h 272"/>
                <a:gd name="T36" fmla="*/ 249 w 272"/>
                <a:gd name="T37" fmla="*/ 60 h 272"/>
                <a:gd name="T38" fmla="*/ 270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4"/>
                  </a:lnTo>
                  <a:lnTo>
                    <a:pt x="249" y="213"/>
                  </a:lnTo>
                  <a:lnTo>
                    <a:pt x="213" y="250"/>
                  </a:lnTo>
                  <a:lnTo>
                    <a:pt x="163" y="270"/>
                  </a:lnTo>
                  <a:lnTo>
                    <a:pt x="136" y="272"/>
                  </a:lnTo>
                  <a:lnTo>
                    <a:pt x="108" y="270"/>
                  </a:lnTo>
                  <a:lnTo>
                    <a:pt x="60" y="250"/>
                  </a:lnTo>
                  <a:lnTo>
                    <a:pt x="22" y="213"/>
                  </a:lnTo>
                  <a:lnTo>
                    <a:pt x="1" y="164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60" y="22"/>
                  </a:lnTo>
                  <a:lnTo>
                    <a:pt x="108" y="2"/>
                  </a:lnTo>
                  <a:lnTo>
                    <a:pt x="136" y="0"/>
                  </a:lnTo>
                  <a:lnTo>
                    <a:pt x="163" y="2"/>
                  </a:lnTo>
                  <a:lnTo>
                    <a:pt x="213" y="22"/>
                  </a:lnTo>
                  <a:lnTo>
                    <a:pt x="249" y="60"/>
                  </a:lnTo>
                  <a:lnTo>
                    <a:pt x="270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55" name="Freeform 165">
              <a:extLst>
                <a:ext uri="{FF2B5EF4-FFF2-40B4-BE49-F238E27FC236}">
                  <a16:creationId xmlns:a16="http://schemas.microsoft.com/office/drawing/2014/main" id="{1512280A-4CFB-E547-89A5-B21B95799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360" y="3398144"/>
              <a:ext cx="94832" cy="94832"/>
            </a:xfrm>
            <a:custGeom>
              <a:avLst/>
              <a:gdLst>
                <a:gd name="T0" fmla="*/ 273 w 273"/>
                <a:gd name="T1" fmla="*/ 136 h 272"/>
                <a:gd name="T2" fmla="*/ 271 w 273"/>
                <a:gd name="T3" fmla="*/ 164 h 272"/>
                <a:gd name="T4" fmla="*/ 251 w 273"/>
                <a:gd name="T5" fmla="*/ 212 h 272"/>
                <a:gd name="T6" fmla="*/ 213 w 273"/>
                <a:gd name="T7" fmla="*/ 250 h 272"/>
                <a:gd name="T8" fmla="*/ 165 w 273"/>
                <a:gd name="T9" fmla="*/ 270 h 272"/>
                <a:gd name="T10" fmla="*/ 137 w 273"/>
                <a:gd name="T11" fmla="*/ 272 h 272"/>
                <a:gd name="T12" fmla="*/ 109 w 273"/>
                <a:gd name="T13" fmla="*/ 270 h 272"/>
                <a:gd name="T14" fmla="*/ 60 w 273"/>
                <a:gd name="T15" fmla="*/ 250 h 272"/>
                <a:gd name="T16" fmla="*/ 24 w 273"/>
                <a:gd name="T17" fmla="*/ 212 h 272"/>
                <a:gd name="T18" fmla="*/ 3 w 273"/>
                <a:gd name="T19" fmla="*/ 164 h 272"/>
                <a:gd name="T20" fmla="*/ 0 w 273"/>
                <a:gd name="T21" fmla="*/ 136 h 272"/>
                <a:gd name="T22" fmla="*/ 3 w 273"/>
                <a:gd name="T23" fmla="*/ 108 h 272"/>
                <a:gd name="T24" fmla="*/ 24 w 273"/>
                <a:gd name="T25" fmla="*/ 59 h 272"/>
                <a:gd name="T26" fmla="*/ 60 w 273"/>
                <a:gd name="T27" fmla="*/ 23 h 272"/>
                <a:gd name="T28" fmla="*/ 109 w 273"/>
                <a:gd name="T29" fmla="*/ 2 h 272"/>
                <a:gd name="T30" fmla="*/ 137 w 273"/>
                <a:gd name="T31" fmla="*/ 0 h 272"/>
                <a:gd name="T32" fmla="*/ 165 w 273"/>
                <a:gd name="T33" fmla="*/ 2 h 272"/>
                <a:gd name="T34" fmla="*/ 213 w 273"/>
                <a:gd name="T35" fmla="*/ 23 h 272"/>
                <a:gd name="T36" fmla="*/ 251 w 273"/>
                <a:gd name="T37" fmla="*/ 59 h 272"/>
                <a:gd name="T38" fmla="*/ 271 w 273"/>
                <a:gd name="T39" fmla="*/ 108 h 272"/>
                <a:gd name="T40" fmla="*/ 273 w 273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72">
                  <a:moveTo>
                    <a:pt x="273" y="136"/>
                  </a:moveTo>
                  <a:lnTo>
                    <a:pt x="271" y="164"/>
                  </a:lnTo>
                  <a:lnTo>
                    <a:pt x="251" y="212"/>
                  </a:lnTo>
                  <a:lnTo>
                    <a:pt x="213" y="250"/>
                  </a:lnTo>
                  <a:lnTo>
                    <a:pt x="165" y="270"/>
                  </a:lnTo>
                  <a:lnTo>
                    <a:pt x="137" y="272"/>
                  </a:lnTo>
                  <a:lnTo>
                    <a:pt x="109" y="270"/>
                  </a:lnTo>
                  <a:lnTo>
                    <a:pt x="60" y="250"/>
                  </a:lnTo>
                  <a:lnTo>
                    <a:pt x="24" y="212"/>
                  </a:lnTo>
                  <a:lnTo>
                    <a:pt x="3" y="164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24" y="59"/>
                  </a:lnTo>
                  <a:lnTo>
                    <a:pt x="60" y="23"/>
                  </a:lnTo>
                  <a:lnTo>
                    <a:pt x="109" y="2"/>
                  </a:lnTo>
                  <a:lnTo>
                    <a:pt x="137" y="0"/>
                  </a:lnTo>
                  <a:lnTo>
                    <a:pt x="165" y="2"/>
                  </a:lnTo>
                  <a:lnTo>
                    <a:pt x="213" y="23"/>
                  </a:lnTo>
                  <a:lnTo>
                    <a:pt x="251" y="59"/>
                  </a:lnTo>
                  <a:lnTo>
                    <a:pt x="271" y="108"/>
                  </a:lnTo>
                  <a:lnTo>
                    <a:pt x="273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56" name="Freeform 166">
              <a:extLst>
                <a:ext uri="{FF2B5EF4-FFF2-40B4-BE49-F238E27FC236}">
                  <a16:creationId xmlns:a16="http://schemas.microsoft.com/office/drawing/2014/main" id="{855CA29A-9B03-0E48-B024-5A21635F0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871" y="4279521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3 h 272"/>
                <a:gd name="T4" fmla="*/ 249 w 272"/>
                <a:gd name="T5" fmla="*/ 212 h 272"/>
                <a:gd name="T6" fmla="*/ 213 w 272"/>
                <a:gd name="T7" fmla="*/ 248 h 272"/>
                <a:gd name="T8" fmla="*/ 163 w 272"/>
                <a:gd name="T9" fmla="*/ 269 h 272"/>
                <a:gd name="T10" fmla="*/ 136 w 272"/>
                <a:gd name="T11" fmla="*/ 272 h 272"/>
                <a:gd name="T12" fmla="*/ 108 w 272"/>
                <a:gd name="T13" fmla="*/ 269 h 272"/>
                <a:gd name="T14" fmla="*/ 60 w 272"/>
                <a:gd name="T15" fmla="*/ 248 h 272"/>
                <a:gd name="T16" fmla="*/ 22 w 272"/>
                <a:gd name="T17" fmla="*/ 212 h 272"/>
                <a:gd name="T18" fmla="*/ 1 w 272"/>
                <a:gd name="T19" fmla="*/ 163 h 272"/>
                <a:gd name="T20" fmla="*/ 0 w 272"/>
                <a:gd name="T21" fmla="*/ 136 h 272"/>
                <a:gd name="T22" fmla="*/ 1 w 272"/>
                <a:gd name="T23" fmla="*/ 107 h 272"/>
                <a:gd name="T24" fmla="*/ 22 w 272"/>
                <a:gd name="T25" fmla="*/ 58 h 272"/>
                <a:gd name="T26" fmla="*/ 60 w 272"/>
                <a:gd name="T27" fmla="*/ 22 h 272"/>
                <a:gd name="T28" fmla="*/ 108 w 272"/>
                <a:gd name="T29" fmla="*/ 1 h 272"/>
                <a:gd name="T30" fmla="*/ 136 w 272"/>
                <a:gd name="T31" fmla="*/ 0 h 272"/>
                <a:gd name="T32" fmla="*/ 163 w 272"/>
                <a:gd name="T33" fmla="*/ 1 h 272"/>
                <a:gd name="T34" fmla="*/ 213 w 272"/>
                <a:gd name="T35" fmla="*/ 22 h 272"/>
                <a:gd name="T36" fmla="*/ 249 w 272"/>
                <a:gd name="T37" fmla="*/ 58 h 272"/>
                <a:gd name="T38" fmla="*/ 270 w 272"/>
                <a:gd name="T39" fmla="*/ 107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3"/>
                  </a:lnTo>
                  <a:lnTo>
                    <a:pt x="249" y="212"/>
                  </a:lnTo>
                  <a:lnTo>
                    <a:pt x="213" y="248"/>
                  </a:lnTo>
                  <a:lnTo>
                    <a:pt x="163" y="269"/>
                  </a:lnTo>
                  <a:lnTo>
                    <a:pt x="136" y="272"/>
                  </a:lnTo>
                  <a:lnTo>
                    <a:pt x="108" y="269"/>
                  </a:lnTo>
                  <a:lnTo>
                    <a:pt x="60" y="248"/>
                  </a:lnTo>
                  <a:lnTo>
                    <a:pt x="22" y="212"/>
                  </a:lnTo>
                  <a:lnTo>
                    <a:pt x="1" y="163"/>
                  </a:lnTo>
                  <a:lnTo>
                    <a:pt x="0" y="136"/>
                  </a:lnTo>
                  <a:lnTo>
                    <a:pt x="1" y="107"/>
                  </a:lnTo>
                  <a:lnTo>
                    <a:pt x="22" y="58"/>
                  </a:lnTo>
                  <a:lnTo>
                    <a:pt x="60" y="22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213" y="22"/>
                  </a:lnTo>
                  <a:lnTo>
                    <a:pt x="249" y="58"/>
                  </a:lnTo>
                  <a:lnTo>
                    <a:pt x="270" y="107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57" name="Freeform 167">
              <a:extLst>
                <a:ext uri="{FF2B5EF4-FFF2-40B4-BE49-F238E27FC236}">
                  <a16:creationId xmlns:a16="http://schemas.microsoft.com/office/drawing/2014/main" id="{8D08946B-DE0A-A747-93FE-B3C63950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430" y="4607249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1 w 272"/>
                <a:gd name="T3" fmla="*/ 164 h 272"/>
                <a:gd name="T4" fmla="*/ 250 w 272"/>
                <a:gd name="T5" fmla="*/ 212 h 272"/>
                <a:gd name="T6" fmla="*/ 213 w 272"/>
                <a:gd name="T7" fmla="*/ 250 h 272"/>
                <a:gd name="T8" fmla="*/ 165 w 272"/>
                <a:gd name="T9" fmla="*/ 270 h 272"/>
                <a:gd name="T10" fmla="*/ 136 w 272"/>
                <a:gd name="T11" fmla="*/ 272 h 272"/>
                <a:gd name="T12" fmla="*/ 109 w 272"/>
                <a:gd name="T13" fmla="*/ 270 h 272"/>
                <a:gd name="T14" fmla="*/ 60 w 272"/>
                <a:gd name="T15" fmla="*/ 250 h 272"/>
                <a:gd name="T16" fmla="*/ 23 w 272"/>
                <a:gd name="T17" fmla="*/ 212 h 272"/>
                <a:gd name="T18" fmla="*/ 3 w 272"/>
                <a:gd name="T19" fmla="*/ 164 h 272"/>
                <a:gd name="T20" fmla="*/ 0 w 272"/>
                <a:gd name="T21" fmla="*/ 136 h 272"/>
                <a:gd name="T22" fmla="*/ 3 w 272"/>
                <a:gd name="T23" fmla="*/ 108 h 272"/>
                <a:gd name="T24" fmla="*/ 23 w 272"/>
                <a:gd name="T25" fmla="*/ 59 h 272"/>
                <a:gd name="T26" fmla="*/ 60 w 272"/>
                <a:gd name="T27" fmla="*/ 23 h 272"/>
                <a:gd name="T28" fmla="*/ 109 w 272"/>
                <a:gd name="T29" fmla="*/ 2 h 272"/>
                <a:gd name="T30" fmla="*/ 136 w 272"/>
                <a:gd name="T31" fmla="*/ 0 h 272"/>
                <a:gd name="T32" fmla="*/ 165 w 272"/>
                <a:gd name="T33" fmla="*/ 2 h 272"/>
                <a:gd name="T34" fmla="*/ 213 w 272"/>
                <a:gd name="T35" fmla="*/ 23 h 272"/>
                <a:gd name="T36" fmla="*/ 250 w 272"/>
                <a:gd name="T37" fmla="*/ 59 h 272"/>
                <a:gd name="T38" fmla="*/ 271 w 272"/>
                <a:gd name="T39" fmla="*/ 108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1" y="164"/>
                  </a:lnTo>
                  <a:lnTo>
                    <a:pt x="250" y="212"/>
                  </a:lnTo>
                  <a:lnTo>
                    <a:pt x="213" y="250"/>
                  </a:lnTo>
                  <a:lnTo>
                    <a:pt x="165" y="270"/>
                  </a:lnTo>
                  <a:lnTo>
                    <a:pt x="136" y="272"/>
                  </a:lnTo>
                  <a:lnTo>
                    <a:pt x="109" y="270"/>
                  </a:lnTo>
                  <a:lnTo>
                    <a:pt x="60" y="250"/>
                  </a:lnTo>
                  <a:lnTo>
                    <a:pt x="23" y="212"/>
                  </a:lnTo>
                  <a:lnTo>
                    <a:pt x="3" y="164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23" y="59"/>
                  </a:lnTo>
                  <a:lnTo>
                    <a:pt x="60" y="23"/>
                  </a:lnTo>
                  <a:lnTo>
                    <a:pt x="109" y="2"/>
                  </a:lnTo>
                  <a:lnTo>
                    <a:pt x="136" y="0"/>
                  </a:lnTo>
                  <a:lnTo>
                    <a:pt x="165" y="2"/>
                  </a:lnTo>
                  <a:lnTo>
                    <a:pt x="213" y="23"/>
                  </a:lnTo>
                  <a:lnTo>
                    <a:pt x="250" y="59"/>
                  </a:lnTo>
                  <a:lnTo>
                    <a:pt x="271" y="108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58" name="Freeform 168">
              <a:extLst>
                <a:ext uri="{FF2B5EF4-FFF2-40B4-BE49-F238E27FC236}">
                  <a16:creationId xmlns:a16="http://schemas.microsoft.com/office/drawing/2014/main" id="{1CBC16E8-DAB2-204C-9356-E76845F83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828" y="4393877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5 h 272"/>
                <a:gd name="T4" fmla="*/ 249 w 272"/>
                <a:gd name="T5" fmla="*/ 213 h 272"/>
                <a:gd name="T6" fmla="*/ 213 w 272"/>
                <a:gd name="T7" fmla="*/ 250 h 272"/>
                <a:gd name="T8" fmla="*/ 163 w 272"/>
                <a:gd name="T9" fmla="*/ 271 h 272"/>
                <a:gd name="T10" fmla="*/ 136 w 272"/>
                <a:gd name="T11" fmla="*/ 272 h 272"/>
                <a:gd name="T12" fmla="*/ 108 w 272"/>
                <a:gd name="T13" fmla="*/ 271 h 272"/>
                <a:gd name="T14" fmla="*/ 60 w 272"/>
                <a:gd name="T15" fmla="*/ 250 h 272"/>
                <a:gd name="T16" fmla="*/ 22 w 272"/>
                <a:gd name="T17" fmla="*/ 213 h 272"/>
                <a:gd name="T18" fmla="*/ 1 w 272"/>
                <a:gd name="T19" fmla="*/ 165 h 272"/>
                <a:gd name="T20" fmla="*/ 0 w 272"/>
                <a:gd name="T21" fmla="*/ 136 h 272"/>
                <a:gd name="T22" fmla="*/ 1 w 272"/>
                <a:gd name="T23" fmla="*/ 109 h 272"/>
                <a:gd name="T24" fmla="*/ 22 w 272"/>
                <a:gd name="T25" fmla="*/ 60 h 272"/>
                <a:gd name="T26" fmla="*/ 60 w 272"/>
                <a:gd name="T27" fmla="*/ 24 h 272"/>
                <a:gd name="T28" fmla="*/ 108 w 272"/>
                <a:gd name="T29" fmla="*/ 3 h 272"/>
                <a:gd name="T30" fmla="*/ 136 w 272"/>
                <a:gd name="T31" fmla="*/ 0 h 272"/>
                <a:gd name="T32" fmla="*/ 163 w 272"/>
                <a:gd name="T33" fmla="*/ 3 h 272"/>
                <a:gd name="T34" fmla="*/ 213 w 272"/>
                <a:gd name="T35" fmla="*/ 24 h 272"/>
                <a:gd name="T36" fmla="*/ 249 w 272"/>
                <a:gd name="T37" fmla="*/ 60 h 272"/>
                <a:gd name="T38" fmla="*/ 270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5"/>
                  </a:lnTo>
                  <a:lnTo>
                    <a:pt x="249" y="213"/>
                  </a:lnTo>
                  <a:lnTo>
                    <a:pt x="213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8" y="271"/>
                  </a:lnTo>
                  <a:lnTo>
                    <a:pt x="60" y="250"/>
                  </a:lnTo>
                  <a:lnTo>
                    <a:pt x="22" y="213"/>
                  </a:lnTo>
                  <a:lnTo>
                    <a:pt x="1" y="165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60" y="24"/>
                  </a:lnTo>
                  <a:lnTo>
                    <a:pt x="108" y="3"/>
                  </a:lnTo>
                  <a:lnTo>
                    <a:pt x="136" y="0"/>
                  </a:lnTo>
                  <a:lnTo>
                    <a:pt x="163" y="3"/>
                  </a:lnTo>
                  <a:lnTo>
                    <a:pt x="213" y="24"/>
                  </a:lnTo>
                  <a:lnTo>
                    <a:pt x="249" y="60"/>
                  </a:lnTo>
                  <a:lnTo>
                    <a:pt x="270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59" name="Freeform 169">
              <a:extLst>
                <a:ext uri="{FF2B5EF4-FFF2-40B4-BE49-F238E27FC236}">
                  <a16:creationId xmlns:a16="http://schemas.microsoft.com/office/drawing/2014/main" id="{8F320061-363E-1E44-878B-C754C8987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6591" y="4194452"/>
              <a:ext cx="132486" cy="131091"/>
            </a:xfrm>
            <a:custGeom>
              <a:avLst/>
              <a:gdLst>
                <a:gd name="T0" fmla="*/ 377 w 377"/>
                <a:gd name="T1" fmla="*/ 190 h 379"/>
                <a:gd name="T2" fmla="*/ 377 w 377"/>
                <a:gd name="T3" fmla="*/ 209 h 379"/>
                <a:gd name="T4" fmla="*/ 369 w 377"/>
                <a:gd name="T5" fmla="*/ 245 h 379"/>
                <a:gd name="T6" fmla="*/ 355 w 377"/>
                <a:gd name="T7" fmla="*/ 279 h 379"/>
                <a:gd name="T8" fmla="*/ 334 w 377"/>
                <a:gd name="T9" fmla="*/ 310 h 379"/>
                <a:gd name="T10" fmla="*/ 308 w 377"/>
                <a:gd name="T11" fmla="*/ 335 h 379"/>
                <a:gd name="T12" fmla="*/ 279 w 377"/>
                <a:gd name="T13" fmla="*/ 355 h 379"/>
                <a:gd name="T14" fmla="*/ 245 w 377"/>
                <a:gd name="T15" fmla="*/ 370 h 379"/>
                <a:gd name="T16" fmla="*/ 207 w 377"/>
                <a:gd name="T17" fmla="*/ 377 h 379"/>
                <a:gd name="T18" fmla="*/ 188 w 377"/>
                <a:gd name="T19" fmla="*/ 379 h 379"/>
                <a:gd name="T20" fmla="*/ 168 w 377"/>
                <a:gd name="T21" fmla="*/ 377 h 379"/>
                <a:gd name="T22" fmla="*/ 132 w 377"/>
                <a:gd name="T23" fmla="*/ 370 h 379"/>
                <a:gd name="T24" fmla="*/ 98 w 377"/>
                <a:gd name="T25" fmla="*/ 355 h 379"/>
                <a:gd name="T26" fmla="*/ 69 w 377"/>
                <a:gd name="T27" fmla="*/ 335 h 379"/>
                <a:gd name="T28" fmla="*/ 43 w 377"/>
                <a:gd name="T29" fmla="*/ 310 h 379"/>
                <a:gd name="T30" fmla="*/ 22 w 377"/>
                <a:gd name="T31" fmla="*/ 279 h 379"/>
                <a:gd name="T32" fmla="*/ 8 w 377"/>
                <a:gd name="T33" fmla="*/ 245 h 379"/>
                <a:gd name="T34" fmla="*/ 0 w 377"/>
                <a:gd name="T35" fmla="*/ 209 h 379"/>
                <a:gd name="T36" fmla="*/ 0 w 377"/>
                <a:gd name="T37" fmla="*/ 190 h 379"/>
                <a:gd name="T38" fmla="*/ 0 w 377"/>
                <a:gd name="T39" fmla="*/ 170 h 379"/>
                <a:gd name="T40" fmla="*/ 8 w 377"/>
                <a:gd name="T41" fmla="*/ 133 h 379"/>
                <a:gd name="T42" fmla="*/ 22 w 377"/>
                <a:gd name="T43" fmla="*/ 99 h 379"/>
                <a:gd name="T44" fmla="*/ 43 w 377"/>
                <a:gd name="T45" fmla="*/ 69 h 379"/>
                <a:gd name="T46" fmla="*/ 69 w 377"/>
                <a:gd name="T47" fmla="*/ 43 h 379"/>
                <a:gd name="T48" fmla="*/ 98 w 377"/>
                <a:gd name="T49" fmla="*/ 24 h 379"/>
                <a:gd name="T50" fmla="*/ 132 w 377"/>
                <a:gd name="T51" fmla="*/ 8 h 379"/>
                <a:gd name="T52" fmla="*/ 168 w 377"/>
                <a:gd name="T53" fmla="*/ 2 h 379"/>
                <a:gd name="T54" fmla="*/ 188 w 377"/>
                <a:gd name="T55" fmla="*/ 0 h 379"/>
                <a:gd name="T56" fmla="*/ 207 w 377"/>
                <a:gd name="T57" fmla="*/ 2 h 379"/>
                <a:gd name="T58" fmla="*/ 245 w 377"/>
                <a:gd name="T59" fmla="*/ 8 h 379"/>
                <a:gd name="T60" fmla="*/ 279 w 377"/>
                <a:gd name="T61" fmla="*/ 24 h 379"/>
                <a:gd name="T62" fmla="*/ 308 w 377"/>
                <a:gd name="T63" fmla="*/ 43 h 379"/>
                <a:gd name="T64" fmla="*/ 334 w 377"/>
                <a:gd name="T65" fmla="*/ 69 h 379"/>
                <a:gd name="T66" fmla="*/ 355 w 377"/>
                <a:gd name="T67" fmla="*/ 99 h 379"/>
                <a:gd name="T68" fmla="*/ 369 w 377"/>
                <a:gd name="T69" fmla="*/ 133 h 379"/>
                <a:gd name="T70" fmla="*/ 377 w 377"/>
                <a:gd name="T71" fmla="*/ 170 h 379"/>
                <a:gd name="T72" fmla="*/ 377 w 377"/>
                <a:gd name="T73" fmla="*/ 19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7" h="379">
                  <a:moveTo>
                    <a:pt x="377" y="190"/>
                  </a:moveTo>
                  <a:lnTo>
                    <a:pt x="377" y="209"/>
                  </a:lnTo>
                  <a:lnTo>
                    <a:pt x="369" y="245"/>
                  </a:lnTo>
                  <a:lnTo>
                    <a:pt x="355" y="279"/>
                  </a:lnTo>
                  <a:lnTo>
                    <a:pt x="334" y="310"/>
                  </a:lnTo>
                  <a:lnTo>
                    <a:pt x="308" y="335"/>
                  </a:lnTo>
                  <a:lnTo>
                    <a:pt x="279" y="355"/>
                  </a:lnTo>
                  <a:lnTo>
                    <a:pt x="245" y="370"/>
                  </a:lnTo>
                  <a:lnTo>
                    <a:pt x="207" y="377"/>
                  </a:lnTo>
                  <a:lnTo>
                    <a:pt x="188" y="379"/>
                  </a:lnTo>
                  <a:lnTo>
                    <a:pt x="168" y="377"/>
                  </a:lnTo>
                  <a:lnTo>
                    <a:pt x="132" y="370"/>
                  </a:lnTo>
                  <a:lnTo>
                    <a:pt x="98" y="355"/>
                  </a:lnTo>
                  <a:lnTo>
                    <a:pt x="69" y="335"/>
                  </a:lnTo>
                  <a:lnTo>
                    <a:pt x="43" y="310"/>
                  </a:lnTo>
                  <a:lnTo>
                    <a:pt x="22" y="279"/>
                  </a:lnTo>
                  <a:lnTo>
                    <a:pt x="8" y="245"/>
                  </a:lnTo>
                  <a:lnTo>
                    <a:pt x="0" y="209"/>
                  </a:lnTo>
                  <a:lnTo>
                    <a:pt x="0" y="190"/>
                  </a:lnTo>
                  <a:lnTo>
                    <a:pt x="0" y="170"/>
                  </a:lnTo>
                  <a:lnTo>
                    <a:pt x="8" y="133"/>
                  </a:lnTo>
                  <a:lnTo>
                    <a:pt x="22" y="99"/>
                  </a:lnTo>
                  <a:lnTo>
                    <a:pt x="43" y="69"/>
                  </a:lnTo>
                  <a:lnTo>
                    <a:pt x="69" y="43"/>
                  </a:lnTo>
                  <a:lnTo>
                    <a:pt x="98" y="24"/>
                  </a:lnTo>
                  <a:lnTo>
                    <a:pt x="132" y="8"/>
                  </a:lnTo>
                  <a:lnTo>
                    <a:pt x="168" y="2"/>
                  </a:lnTo>
                  <a:lnTo>
                    <a:pt x="188" y="0"/>
                  </a:lnTo>
                  <a:lnTo>
                    <a:pt x="207" y="2"/>
                  </a:lnTo>
                  <a:lnTo>
                    <a:pt x="245" y="8"/>
                  </a:lnTo>
                  <a:lnTo>
                    <a:pt x="279" y="24"/>
                  </a:lnTo>
                  <a:lnTo>
                    <a:pt x="308" y="43"/>
                  </a:lnTo>
                  <a:lnTo>
                    <a:pt x="334" y="69"/>
                  </a:lnTo>
                  <a:lnTo>
                    <a:pt x="355" y="99"/>
                  </a:lnTo>
                  <a:lnTo>
                    <a:pt x="369" y="133"/>
                  </a:lnTo>
                  <a:lnTo>
                    <a:pt x="377" y="170"/>
                  </a:lnTo>
                  <a:lnTo>
                    <a:pt x="377" y="1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60" name="Freeform 170">
              <a:extLst>
                <a:ext uri="{FF2B5EF4-FFF2-40B4-BE49-F238E27FC236}">
                  <a16:creationId xmlns:a16="http://schemas.microsoft.com/office/drawing/2014/main" id="{EF2FA874-93B0-CE43-93F8-190E2C50F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037" y="3671483"/>
              <a:ext cx="65546" cy="65546"/>
            </a:xfrm>
            <a:custGeom>
              <a:avLst/>
              <a:gdLst>
                <a:gd name="T0" fmla="*/ 189 w 189"/>
                <a:gd name="T1" fmla="*/ 94 h 188"/>
                <a:gd name="T2" fmla="*/ 188 w 189"/>
                <a:gd name="T3" fmla="*/ 114 h 188"/>
                <a:gd name="T4" fmla="*/ 174 w 189"/>
                <a:gd name="T5" fmla="*/ 147 h 188"/>
                <a:gd name="T6" fmla="*/ 148 w 189"/>
                <a:gd name="T7" fmla="*/ 172 h 188"/>
                <a:gd name="T8" fmla="*/ 114 w 189"/>
                <a:gd name="T9" fmla="*/ 186 h 188"/>
                <a:gd name="T10" fmla="*/ 95 w 189"/>
                <a:gd name="T11" fmla="*/ 188 h 188"/>
                <a:gd name="T12" fmla="*/ 75 w 189"/>
                <a:gd name="T13" fmla="*/ 186 h 188"/>
                <a:gd name="T14" fmla="*/ 42 w 189"/>
                <a:gd name="T15" fmla="*/ 172 h 188"/>
                <a:gd name="T16" fmla="*/ 16 w 189"/>
                <a:gd name="T17" fmla="*/ 147 h 188"/>
                <a:gd name="T18" fmla="*/ 1 w 189"/>
                <a:gd name="T19" fmla="*/ 114 h 188"/>
                <a:gd name="T20" fmla="*/ 0 w 189"/>
                <a:gd name="T21" fmla="*/ 94 h 188"/>
                <a:gd name="T22" fmla="*/ 1 w 189"/>
                <a:gd name="T23" fmla="*/ 75 h 188"/>
                <a:gd name="T24" fmla="*/ 16 w 189"/>
                <a:gd name="T25" fmla="*/ 41 h 188"/>
                <a:gd name="T26" fmla="*/ 42 w 189"/>
                <a:gd name="T27" fmla="*/ 15 h 188"/>
                <a:gd name="T28" fmla="*/ 75 w 189"/>
                <a:gd name="T29" fmla="*/ 1 h 188"/>
                <a:gd name="T30" fmla="*/ 95 w 189"/>
                <a:gd name="T31" fmla="*/ 0 h 188"/>
                <a:gd name="T32" fmla="*/ 114 w 189"/>
                <a:gd name="T33" fmla="*/ 1 h 188"/>
                <a:gd name="T34" fmla="*/ 148 w 189"/>
                <a:gd name="T35" fmla="*/ 15 h 188"/>
                <a:gd name="T36" fmla="*/ 174 w 189"/>
                <a:gd name="T37" fmla="*/ 41 h 188"/>
                <a:gd name="T38" fmla="*/ 188 w 189"/>
                <a:gd name="T39" fmla="*/ 75 h 188"/>
                <a:gd name="T40" fmla="*/ 189 w 189"/>
                <a:gd name="T41" fmla="*/ 9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9" h="188">
                  <a:moveTo>
                    <a:pt x="189" y="94"/>
                  </a:moveTo>
                  <a:lnTo>
                    <a:pt x="188" y="114"/>
                  </a:lnTo>
                  <a:lnTo>
                    <a:pt x="174" y="147"/>
                  </a:lnTo>
                  <a:lnTo>
                    <a:pt x="148" y="172"/>
                  </a:lnTo>
                  <a:lnTo>
                    <a:pt x="114" y="186"/>
                  </a:lnTo>
                  <a:lnTo>
                    <a:pt x="95" y="188"/>
                  </a:lnTo>
                  <a:lnTo>
                    <a:pt x="75" y="186"/>
                  </a:lnTo>
                  <a:lnTo>
                    <a:pt x="42" y="172"/>
                  </a:lnTo>
                  <a:lnTo>
                    <a:pt x="16" y="147"/>
                  </a:lnTo>
                  <a:lnTo>
                    <a:pt x="1" y="114"/>
                  </a:lnTo>
                  <a:lnTo>
                    <a:pt x="0" y="94"/>
                  </a:lnTo>
                  <a:lnTo>
                    <a:pt x="1" y="75"/>
                  </a:lnTo>
                  <a:lnTo>
                    <a:pt x="16" y="41"/>
                  </a:lnTo>
                  <a:lnTo>
                    <a:pt x="42" y="15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4" y="1"/>
                  </a:lnTo>
                  <a:lnTo>
                    <a:pt x="148" y="15"/>
                  </a:lnTo>
                  <a:lnTo>
                    <a:pt x="174" y="41"/>
                  </a:lnTo>
                  <a:lnTo>
                    <a:pt x="188" y="75"/>
                  </a:lnTo>
                  <a:lnTo>
                    <a:pt x="189" y="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61" name="Freeform 171">
              <a:extLst>
                <a:ext uri="{FF2B5EF4-FFF2-40B4-BE49-F238E27FC236}">
                  <a16:creationId xmlns:a16="http://schemas.microsoft.com/office/drawing/2014/main" id="{FB7D20EC-F065-264C-9B1E-E6A03A52B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658" y="3382804"/>
              <a:ext cx="65546" cy="65546"/>
            </a:xfrm>
            <a:custGeom>
              <a:avLst/>
              <a:gdLst>
                <a:gd name="T0" fmla="*/ 188 w 188"/>
                <a:gd name="T1" fmla="*/ 94 h 188"/>
                <a:gd name="T2" fmla="*/ 187 w 188"/>
                <a:gd name="T3" fmla="*/ 113 h 188"/>
                <a:gd name="T4" fmla="*/ 172 w 188"/>
                <a:gd name="T5" fmla="*/ 146 h 188"/>
                <a:gd name="T6" fmla="*/ 148 w 188"/>
                <a:gd name="T7" fmla="*/ 172 h 188"/>
                <a:gd name="T8" fmla="*/ 114 w 188"/>
                <a:gd name="T9" fmla="*/ 186 h 188"/>
                <a:gd name="T10" fmla="*/ 95 w 188"/>
                <a:gd name="T11" fmla="*/ 188 h 188"/>
                <a:gd name="T12" fmla="*/ 75 w 188"/>
                <a:gd name="T13" fmla="*/ 186 h 188"/>
                <a:gd name="T14" fmla="*/ 41 w 188"/>
                <a:gd name="T15" fmla="*/ 172 h 188"/>
                <a:gd name="T16" fmla="*/ 16 w 188"/>
                <a:gd name="T17" fmla="*/ 146 h 188"/>
                <a:gd name="T18" fmla="*/ 1 w 188"/>
                <a:gd name="T19" fmla="*/ 113 h 188"/>
                <a:gd name="T20" fmla="*/ 0 w 188"/>
                <a:gd name="T21" fmla="*/ 94 h 188"/>
                <a:gd name="T22" fmla="*/ 1 w 188"/>
                <a:gd name="T23" fmla="*/ 75 h 188"/>
                <a:gd name="T24" fmla="*/ 16 w 188"/>
                <a:gd name="T25" fmla="*/ 41 h 188"/>
                <a:gd name="T26" fmla="*/ 41 w 188"/>
                <a:gd name="T27" fmla="*/ 15 h 188"/>
                <a:gd name="T28" fmla="*/ 75 w 188"/>
                <a:gd name="T29" fmla="*/ 1 h 188"/>
                <a:gd name="T30" fmla="*/ 95 w 188"/>
                <a:gd name="T31" fmla="*/ 0 h 188"/>
                <a:gd name="T32" fmla="*/ 114 w 188"/>
                <a:gd name="T33" fmla="*/ 1 h 188"/>
                <a:gd name="T34" fmla="*/ 148 w 188"/>
                <a:gd name="T35" fmla="*/ 15 h 188"/>
                <a:gd name="T36" fmla="*/ 172 w 188"/>
                <a:gd name="T37" fmla="*/ 41 h 188"/>
                <a:gd name="T38" fmla="*/ 187 w 188"/>
                <a:gd name="T39" fmla="*/ 75 h 188"/>
                <a:gd name="T40" fmla="*/ 188 w 188"/>
                <a:gd name="T41" fmla="*/ 9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188">
                  <a:moveTo>
                    <a:pt x="188" y="94"/>
                  </a:moveTo>
                  <a:lnTo>
                    <a:pt x="187" y="113"/>
                  </a:lnTo>
                  <a:lnTo>
                    <a:pt x="172" y="146"/>
                  </a:lnTo>
                  <a:lnTo>
                    <a:pt x="148" y="172"/>
                  </a:lnTo>
                  <a:lnTo>
                    <a:pt x="114" y="186"/>
                  </a:lnTo>
                  <a:lnTo>
                    <a:pt x="95" y="188"/>
                  </a:lnTo>
                  <a:lnTo>
                    <a:pt x="75" y="186"/>
                  </a:lnTo>
                  <a:lnTo>
                    <a:pt x="41" y="172"/>
                  </a:lnTo>
                  <a:lnTo>
                    <a:pt x="16" y="146"/>
                  </a:lnTo>
                  <a:lnTo>
                    <a:pt x="1" y="113"/>
                  </a:lnTo>
                  <a:lnTo>
                    <a:pt x="0" y="94"/>
                  </a:lnTo>
                  <a:lnTo>
                    <a:pt x="1" y="75"/>
                  </a:lnTo>
                  <a:lnTo>
                    <a:pt x="16" y="41"/>
                  </a:lnTo>
                  <a:lnTo>
                    <a:pt x="41" y="15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4" y="1"/>
                  </a:lnTo>
                  <a:lnTo>
                    <a:pt x="148" y="15"/>
                  </a:lnTo>
                  <a:lnTo>
                    <a:pt x="172" y="41"/>
                  </a:lnTo>
                  <a:lnTo>
                    <a:pt x="187" y="75"/>
                  </a:lnTo>
                  <a:lnTo>
                    <a:pt x="188" y="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62" name="Freeform 172">
              <a:extLst>
                <a:ext uri="{FF2B5EF4-FFF2-40B4-BE49-F238E27FC236}">
                  <a16:creationId xmlns:a16="http://schemas.microsoft.com/office/drawing/2014/main" id="{26235933-4517-4940-B180-0E21F8263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810" y="3919021"/>
              <a:ext cx="65546" cy="65546"/>
            </a:xfrm>
            <a:custGeom>
              <a:avLst/>
              <a:gdLst>
                <a:gd name="T0" fmla="*/ 188 w 188"/>
                <a:gd name="T1" fmla="*/ 94 h 188"/>
                <a:gd name="T2" fmla="*/ 187 w 188"/>
                <a:gd name="T3" fmla="*/ 114 h 188"/>
                <a:gd name="T4" fmla="*/ 173 w 188"/>
                <a:gd name="T5" fmla="*/ 147 h 188"/>
                <a:gd name="T6" fmla="*/ 148 w 188"/>
                <a:gd name="T7" fmla="*/ 172 h 188"/>
                <a:gd name="T8" fmla="*/ 114 w 188"/>
                <a:gd name="T9" fmla="*/ 186 h 188"/>
                <a:gd name="T10" fmla="*/ 95 w 188"/>
                <a:gd name="T11" fmla="*/ 188 h 188"/>
                <a:gd name="T12" fmla="*/ 75 w 188"/>
                <a:gd name="T13" fmla="*/ 186 h 188"/>
                <a:gd name="T14" fmla="*/ 42 w 188"/>
                <a:gd name="T15" fmla="*/ 172 h 188"/>
                <a:gd name="T16" fmla="*/ 16 w 188"/>
                <a:gd name="T17" fmla="*/ 147 h 188"/>
                <a:gd name="T18" fmla="*/ 2 w 188"/>
                <a:gd name="T19" fmla="*/ 114 h 188"/>
                <a:gd name="T20" fmla="*/ 0 w 188"/>
                <a:gd name="T21" fmla="*/ 94 h 188"/>
                <a:gd name="T22" fmla="*/ 2 w 188"/>
                <a:gd name="T23" fmla="*/ 75 h 188"/>
                <a:gd name="T24" fmla="*/ 16 w 188"/>
                <a:gd name="T25" fmla="*/ 41 h 188"/>
                <a:gd name="T26" fmla="*/ 42 w 188"/>
                <a:gd name="T27" fmla="*/ 15 h 188"/>
                <a:gd name="T28" fmla="*/ 75 w 188"/>
                <a:gd name="T29" fmla="*/ 1 h 188"/>
                <a:gd name="T30" fmla="*/ 95 w 188"/>
                <a:gd name="T31" fmla="*/ 0 h 188"/>
                <a:gd name="T32" fmla="*/ 114 w 188"/>
                <a:gd name="T33" fmla="*/ 1 h 188"/>
                <a:gd name="T34" fmla="*/ 148 w 188"/>
                <a:gd name="T35" fmla="*/ 15 h 188"/>
                <a:gd name="T36" fmla="*/ 173 w 188"/>
                <a:gd name="T37" fmla="*/ 41 h 188"/>
                <a:gd name="T38" fmla="*/ 187 w 188"/>
                <a:gd name="T39" fmla="*/ 75 h 188"/>
                <a:gd name="T40" fmla="*/ 188 w 188"/>
                <a:gd name="T41" fmla="*/ 9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8" h="188">
                  <a:moveTo>
                    <a:pt x="188" y="94"/>
                  </a:moveTo>
                  <a:lnTo>
                    <a:pt x="187" y="114"/>
                  </a:lnTo>
                  <a:lnTo>
                    <a:pt x="173" y="147"/>
                  </a:lnTo>
                  <a:lnTo>
                    <a:pt x="148" y="172"/>
                  </a:lnTo>
                  <a:lnTo>
                    <a:pt x="114" y="186"/>
                  </a:lnTo>
                  <a:lnTo>
                    <a:pt x="95" y="188"/>
                  </a:lnTo>
                  <a:lnTo>
                    <a:pt x="75" y="186"/>
                  </a:lnTo>
                  <a:lnTo>
                    <a:pt x="42" y="172"/>
                  </a:lnTo>
                  <a:lnTo>
                    <a:pt x="16" y="147"/>
                  </a:lnTo>
                  <a:lnTo>
                    <a:pt x="2" y="114"/>
                  </a:lnTo>
                  <a:lnTo>
                    <a:pt x="0" y="94"/>
                  </a:lnTo>
                  <a:lnTo>
                    <a:pt x="2" y="75"/>
                  </a:lnTo>
                  <a:lnTo>
                    <a:pt x="16" y="41"/>
                  </a:lnTo>
                  <a:lnTo>
                    <a:pt x="42" y="15"/>
                  </a:lnTo>
                  <a:lnTo>
                    <a:pt x="75" y="1"/>
                  </a:lnTo>
                  <a:lnTo>
                    <a:pt x="95" y="0"/>
                  </a:lnTo>
                  <a:lnTo>
                    <a:pt x="114" y="1"/>
                  </a:lnTo>
                  <a:lnTo>
                    <a:pt x="148" y="15"/>
                  </a:lnTo>
                  <a:lnTo>
                    <a:pt x="173" y="41"/>
                  </a:lnTo>
                  <a:lnTo>
                    <a:pt x="187" y="75"/>
                  </a:lnTo>
                  <a:lnTo>
                    <a:pt x="188" y="9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63" name="Freeform 174">
              <a:extLst>
                <a:ext uri="{FF2B5EF4-FFF2-40B4-BE49-F238E27FC236}">
                  <a16:creationId xmlns:a16="http://schemas.microsoft.com/office/drawing/2014/main" id="{E195BB34-A08B-FF4E-BB52-282FB221C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139" y="3965740"/>
              <a:ext cx="96227" cy="93438"/>
            </a:xfrm>
            <a:custGeom>
              <a:avLst/>
              <a:gdLst>
                <a:gd name="T0" fmla="*/ 272 w 272"/>
                <a:gd name="T1" fmla="*/ 137 h 271"/>
                <a:gd name="T2" fmla="*/ 271 w 272"/>
                <a:gd name="T3" fmla="*/ 164 h 271"/>
                <a:gd name="T4" fmla="*/ 250 w 272"/>
                <a:gd name="T5" fmla="*/ 213 h 271"/>
                <a:gd name="T6" fmla="*/ 213 w 272"/>
                <a:gd name="T7" fmla="*/ 249 h 271"/>
                <a:gd name="T8" fmla="*/ 163 w 272"/>
                <a:gd name="T9" fmla="*/ 270 h 271"/>
                <a:gd name="T10" fmla="*/ 136 w 272"/>
                <a:gd name="T11" fmla="*/ 271 h 271"/>
                <a:gd name="T12" fmla="*/ 109 w 272"/>
                <a:gd name="T13" fmla="*/ 270 h 271"/>
                <a:gd name="T14" fmla="*/ 60 w 272"/>
                <a:gd name="T15" fmla="*/ 249 h 271"/>
                <a:gd name="T16" fmla="*/ 22 w 272"/>
                <a:gd name="T17" fmla="*/ 213 h 271"/>
                <a:gd name="T18" fmla="*/ 3 w 272"/>
                <a:gd name="T19" fmla="*/ 164 h 271"/>
                <a:gd name="T20" fmla="*/ 0 w 272"/>
                <a:gd name="T21" fmla="*/ 137 h 271"/>
                <a:gd name="T22" fmla="*/ 3 w 272"/>
                <a:gd name="T23" fmla="*/ 108 h 271"/>
                <a:gd name="T24" fmla="*/ 22 w 272"/>
                <a:gd name="T25" fmla="*/ 59 h 271"/>
                <a:gd name="T26" fmla="*/ 60 w 272"/>
                <a:gd name="T27" fmla="*/ 22 h 271"/>
                <a:gd name="T28" fmla="*/ 109 w 272"/>
                <a:gd name="T29" fmla="*/ 2 h 271"/>
                <a:gd name="T30" fmla="*/ 136 w 272"/>
                <a:gd name="T31" fmla="*/ 0 h 271"/>
                <a:gd name="T32" fmla="*/ 163 w 272"/>
                <a:gd name="T33" fmla="*/ 2 h 271"/>
                <a:gd name="T34" fmla="*/ 213 w 272"/>
                <a:gd name="T35" fmla="*/ 22 h 271"/>
                <a:gd name="T36" fmla="*/ 250 w 272"/>
                <a:gd name="T37" fmla="*/ 59 h 271"/>
                <a:gd name="T38" fmla="*/ 271 w 272"/>
                <a:gd name="T39" fmla="*/ 108 h 271"/>
                <a:gd name="T40" fmla="*/ 272 w 272"/>
                <a:gd name="T41" fmla="*/ 137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1">
                  <a:moveTo>
                    <a:pt x="272" y="137"/>
                  </a:moveTo>
                  <a:lnTo>
                    <a:pt x="271" y="164"/>
                  </a:lnTo>
                  <a:lnTo>
                    <a:pt x="250" y="213"/>
                  </a:lnTo>
                  <a:lnTo>
                    <a:pt x="213" y="249"/>
                  </a:lnTo>
                  <a:lnTo>
                    <a:pt x="163" y="270"/>
                  </a:lnTo>
                  <a:lnTo>
                    <a:pt x="136" y="271"/>
                  </a:lnTo>
                  <a:lnTo>
                    <a:pt x="109" y="270"/>
                  </a:lnTo>
                  <a:lnTo>
                    <a:pt x="60" y="249"/>
                  </a:lnTo>
                  <a:lnTo>
                    <a:pt x="22" y="213"/>
                  </a:lnTo>
                  <a:lnTo>
                    <a:pt x="3" y="164"/>
                  </a:lnTo>
                  <a:lnTo>
                    <a:pt x="0" y="137"/>
                  </a:lnTo>
                  <a:lnTo>
                    <a:pt x="3" y="108"/>
                  </a:lnTo>
                  <a:lnTo>
                    <a:pt x="22" y="59"/>
                  </a:lnTo>
                  <a:lnTo>
                    <a:pt x="60" y="22"/>
                  </a:lnTo>
                  <a:lnTo>
                    <a:pt x="109" y="2"/>
                  </a:lnTo>
                  <a:lnTo>
                    <a:pt x="136" y="0"/>
                  </a:lnTo>
                  <a:lnTo>
                    <a:pt x="163" y="2"/>
                  </a:lnTo>
                  <a:lnTo>
                    <a:pt x="213" y="22"/>
                  </a:lnTo>
                  <a:lnTo>
                    <a:pt x="250" y="59"/>
                  </a:lnTo>
                  <a:lnTo>
                    <a:pt x="271" y="108"/>
                  </a:lnTo>
                  <a:lnTo>
                    <a:pt x="272" y="1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64" name="Freeform 176">
              <a:extLst>
                <a:ext uri="{FF2B5EF4-FFF2-40B4-BE49-F238E27FC236}">
                  <a16:creationId xmlns:a16="http://schemas.microsoft.com/office/drawing/2014/main" id="{F1332924-73CB-0B46-B785-16962D0B3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676" y="3655447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1 w 272"/>
                <a:gd name="T3" fmla="*/ 165 h 272"/>
                <a:gd name="T4" fmla="*/ 250 w 272"/>
                <a:gd name="T5" fmla="*/ 213 h 272"/>
                <a:gd name="T6" fmla="*/ 212 w 272"/>
                <a:gd name="T7" fmla="*/ 250 h 272"/>
                <a:gd name="T8" fmla="*/ 164 w 272"/>
                <a:gd name="T9" fmla="*/ 271 h 272"/>
                <a:gd name="T10" fmla="*/ 136 w 272"/>
                <a:gd name="T11" fmla="*/ 272 h 272"/>
                <a:gd name="T12" fmla="*/ 109 w 272"/>
                <a:gd name="T13" fmla="*/ 271 h 272"/>
                <a:gd name="T14" fmla="*/ 59 w 272"/>
                <a:gd name="T15" fmla="*/ 250 h 272"/>
                <a:gd name="T16" fmla="*/ 23 w 272"/>
                <a:gd name="T17" fmla="*/ 213 h 272"/>
                <a:gd name="T18" fmla="*/ 2 w 272"/>
                <a:gd name="T19" fmla="*/ 165 h 272"/>
                <a:gd name="T20" fmla="*/ 0 w 272"/>
                <a:gd name="T21" fmla="*/ 136 h 272"/>
                <a:gd name="T22" fmla="*/ 2 w 272"/>
                <a:gd name="T23" fmla="*/ 109 h 272"/>
                <a:gd name="T24" fmla="*/ 23 w 272"/>
                <a:gd name="T25" fmla="*/ 60 h 272"/>
                <a:gd name="T26" fmla="*/ 59 w 272"/>
                <a:gd name="T27" fmla="*/ 24 h 272"/>
                <a:gd name="T28" fmla="*/ 109 w 272"/>
                <a:gd name="T29" fmla="*/ 3 h 272"/>
                <a:gd name="T30" fmla="*/ 136 w 272"/>
                <a:gd name="T31" fmla="*/ 0 h 272"/>
                <a:gd name="T32" fmla="*/ 164 w 272"/>
                <a:gd name="T33" fmla="*/ 3 h 272"/>
                <a:gd name="T34" fmla="*/ 212 w 272"/>
                <a:gd name="T35" fmla="*/ 24 h 272"/>
                <a:gd name="T36" fmla="*/ 250 w 272"/>
                <a:gd name="T37" fmla="*/ 60 h 272"/>
                <a:gd name="T38" fmla="*/ 271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1" y="165"/>
                  </a:lnTo>
                  <a:lnTo>
                    <a:pt x="250" y="213"/>
                  </a:lnTo>
                  <a:lnTo>
                    <a:pt x="212" y="250"/>
                  </a:lnTo>
                  <a:lnTo>
                    <a:pt x="164" y="271"/>
                  </a:lnTo>
                  <a:lnTo>
                    <a:pt x="136" y="272"/>
                  </a:lnTo>
                  <a:lnTo>
                    <a:pt x="109" y="271"/>
                  </a:lnTo>
                  <a:lnTo>
                    <a:pt x="59" y="250"/>
                  </a:lnTo>
                  <a:lnTo>
                    <a:pt x="23" y="213"/>
                  </a:lnTo>
                  <a:lnTo>
                    <a:pt x="2" y="165"/>
                  </a:lnTo>
                  <a:lnTo>
                    <a:pt x="0" y="136"/>
                  </a:lnTo>
                  <a:lnTo>
                    <a:pt x="2" y="109"/>
                  </a:lnTo>
                  <a:lnTo>
                    <a:pt x="23" y="60"/>
                  </a:lnTo>
                  <a:lnTo>
                    <a:pt x="59" y="24"/>
                  </a:lnTo>
                  <a:lnTo>
                    <a:pt x="109" y="3"/>
                  </a:lnTo>
                  <a:lnTo>
                    <a:pt x="136" y="0"/>
                  </a:lnTo>
                  <a:lnTo>
                    <a:pt x="164" y="3"/>
                  </a:lnTo>
                  <a:lnTo>
                    <a:pt x="212" y="24"/>
                  </a:lnTo>
                  <a:lnTo>
                    <a:pt x="250" y="60"/>
                  </a:lnTo>
                  <a:lnTo>
                    <a:pt x="271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65" name="Freeform 177">
              <a:extLst>
                <a:ext uri="{FF2B5EF4-FFF2-40B4-BE49-F238E27FC236}">
                  <a16:creationId xmlns:a16="http://schemas.microsoft.com/office/drawing/2014/main" id="{72E08B1F-885E-184C-B086-BED49DDA6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943" y="4343672"/>
              <a:ext cx="94832" cy="94832"/>
            </a:xfrm>
            <a:custGeom>
              <a:avLst/>
              <a:gdLst>
                <a:gd name="T0" fmla="*/ 273 w 273"/>
                <a:gd name="T1" fmla="*/ 136 h 272"/>
                <a:gd name="T2" fmla="*/ 271 w 273"/>
                <a:gd name="T3" fmla="*/ 164 h 272"/>
                <a:gd name="T4" fmla="*/ 251 w 273"/>
                <a:gd name="T5" fmla="*/ 212 h 272"/>
                <a:gd name="T6" fmla="*/ 213 w 273"/>
                <a:gd name="T7" fmla="*/ 250 h 272"/>
                <a:gd name="T8" fmla="*/ 165 w 273"/>
                <a:gd name="T9" fmla="*/ 271 h 272"/>
                <a:gd name="T10" fmla="*/ 136 w 273"/>
                <a:gd name="T11" fmla="*/ 272 h 272"/>
                <a:gd name="T12" fmla="*/ 109 w 273"/>
                <a:gd name="T13" fmla="*/ 271 h 272"/>
                <a:gd name="T14" fmla="*/ 60 w 273"/>
                <a:gd name="T15" fmla="*/ 250 h 272"/>
                <a:gd name="T16" fmla="*/ 24 w 273"/>
                <a:gd name="T17" fmla="*/ 212 h 272"/>
                <a:gd name="T18" fmla="*/ 3 w 273"/>
                <a:gd name="T19" fmla="*/ 164 h 272"/>
                <a:gd name="T20" fmla="*/ 0 w 273"/>
                <a:gd name="T21" fmla="*/ 136 h 272"/>
                <a:gd name="T22" fmla="*/ 3 w 273"/>
                <a:gd name="T23" fmla="*/ 108 h 272"/>
                <a:gd name="T24" fmla="*/ 24 w 273"/>
                <a:gd name="T25" fmla="*/ 59 h 272"/>
                <a:gd name="T26" fmla="*/ 60 w 273"/>
                <a:gd name="T27" fmla="*/ 23 h 272"/>
                <a:gd name="T28" fmla="*/ 109 w 273"/>
                <a:gd name="T29" fmla="*/ 2 h 272"/>
                <a:gd name="T30" fmla="*/ 136 w 273"/>
                <a:gd name="T31" fmla="*/ 0 h 272"/>
                <a:gd name="T32" fmla="*/ 165 w 273"/>
                <a:gd name="T33" fmla="*/ 2 h 272"/>
                <a:gd name="T34" fmla="*/ 213 w 273"/>
                <a:gd name="T35" fmla="*/ 23 h 272"/>
                <a:gd name="T36" fmla="*/ 251 w 273"/>
                <a:gd name="T37" fmla="*/ 59 h 272"/>
                <a:gd name="T38" fmla="*/ 271 w 273"/>
                <a:gd name="T39" fmla="*/ 108 h 272"/>
                <a:gd name="T40" fmla="*/ 273 w 273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72">
                  <a:moveTo>
                    <a:pt x="273" y="136"/>
                  </a:moveTo>
                  <a:lnTo>
                    <a:pt x="271" y="164"/>
                  </a:lnTo>
                  <a:lnTo>
                    <a:pt x="251" y="212"/>
                  </a:lnTo>
                  <a:lnTo>
                    <a:pt x="213" y="250"/>
                  </a:lnTo>
                  <a:lnTo>
                    <a:pt x="165" y="271"/>
                  </a:lnTo>
                  <a:lnTo>
                    <a:pt x="136" y="272"/>
                  </a:lnTo>
                  <a:lnTo>
                    <a:pt x="109" y="271"/>
                  </a:lnTo>
                  <a:lnTo>
                    <a:pt x="60" y="250"/>
                  </a:lnTo>
                  <a:lnTo>
                    <a:pt x="24" y="212"/>
                  </a:lnTo>
                  <a:lnTo>
                    <a:pt x="3" y="164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24" y="59"/>
                  </a:lnTo>
                  <a:lnTo>
                    <a:pt x="60" y="23"/>
                  </a:lnTo>
                  <a:lnTo>
                    <a:pt x="109" y="2"/>
                  </a:lnTo>
                  <a:lnTo>
                    <a:pt x="136" y="0"/>
                  </a:lnTo>
                  <a:lnTo>
                    <a:pt x="165" y="2"/>
                  </a:lnTo>
                  <a:lnTo>
                    <a:pt x="213" y="23"/>
                  </a:lnTo>
                  <a:lnTo>
                    <a:pt x="251" y="59"/>
                  </a:lnTo>
                  <a:lnTo>
                    <a:pt x="271" y="108"/>
                  </a:lnTo>
                  <a:lnTo>
                    <a:pt x="273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66" name="Freeform 179">
              <a:extLst>
                <a:ext uri="{FF2B5EF4-FFF2-40B4-BE49-F238E27FC236}">
                  <a16:creationId xmlns:a16="http://schemas.microsoft.com/office/drawing/2014/main" id="{009F4445-4AC4-2647-9D75-97BADFE42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107" y="5517913"/>
              <a:ext cx="66940" cy="66940"/>
            </a:xfrm>
            <a:custGeom>
              <a:avLst/>
              <a:gdLst>
                <a:gd name="T0" fmla="*/ 192 w 192"/>
                <a:gd name="T1" fmla="*/ 96 h 191"/>
                <a:gd name="T2" fmla="*/ 190 w 192"/>
                <a:gd name="T3" fmla="*/ 116 h 191"/>
                <a:gd name="T4" fmla="*/ 175 w 192"/>
                <a:gd name="T5" fmla="*/ 149 h 191"/>
                <a:gd name="T6" fmla="*/ 149 w 192"/>
                <a:gd name="T7" fmla="*/ 175 h 191"/>
                <a:gd name="T8" fmla="*/ 115 w 192"/>
                <a:gd name="T9" fmla="*/ 189 h 191"/>
                <a:gd name="T10" fmla="*/ 96 w 192"/>
                <a:gd name="T11" fmla="*/ 191 h 191"/>
                <a:gd name="T12" fmla="*/ 76 w 192"/>
                <a:gd name="T13" fmla="*/ 189 h 191"/>
                <a:gd name="T14" fmla="*/ 41 w 192"/>
                <a:gd name="T15" fmla="*/ 175 h 191"/>
                <a:gd name="T16" fmla="*/ 15 w 192"/>
                <a:gd name="T17" fmla="*/ 149 h 191"/>
                <a:gd name="T18" fmla="*/ 1 w 192"/>
                <a:gd name="T19" fmla="*/ 116 h 191"/>
                <a:gd name="T20" fmla="*/ 0 w 192"/>
                <a:gd name="T21" fmla="*/ 96 h 191"/>
                <a:gd name="T22" fmla="*/ 1 w 192"/>
                <a:gd name="T23" fmla="*/ 77 h 191"/>
                <a:gd name="T24" fmla="*/ 15 w 192"/>
                <a:gd name="T25" fmla="*/ 42 h 191"/>
                <a:gd name="T26" fmla="*/ 41 w 192"/>
                <a:gd name="T27" fmla="*/ 16 h 191"/>
                <a:gd name="T28" fmla="*/ 76 w 192"/>
                <a:gd name="T29" fmla="*/ 2 h 191"/>
                <a:gd name="T30" fmla="*/ 96 w 192"/>
                <a:gd name="T31" fmla="*/ 0 h 191"/>
                <a:gd name="T32" fmla="*/ 115 w 192"/>
                <a:gd name="T33" fmla="*/ 2 h 191"/>
                <a:gd name="T34" fmla="*/ 149 w 192"/>
                <a:gd name="T35" fmla="*/ 16 h 191"/>
                <a:gd name="T36" fmla="*/ 175 w 192"/>
                <a:gd name="T37" fmla="*/ 42 h 191"/>
                <a:gd name="T38" fmla="*/ 190 w 192"/>
                <a:gd name="T39" fmla="*/ 77 h 191"/>
                <a:gd name="T40" fmla="*/ 192 w 192"/>
                <a:gd name="T41" fmla="*/ 9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2" h="191">
                  <a:moveTo>
                    <a:pt x="192" y="96"/>
                  </a:moveTo>
                  <a:lnTo>
                    <a:pt x="190" y="116"/>
                  </a:lnTo>
                  <a:lnTo>
                    <a:pt x="175" y="149"/>
                  </a:lnTo>
                  <a:lnTo>
                    <a:pt x="149" y="175"/>
                  </a:lnTo>
                  <a:lnTo>
                    <a:pt x="115" y="189"/>
                  </a:lnTo>
                  <a:lnTo>
                    <a:pt x="96" y="191"/>
                  </a:lnTo>
                  <a:lnTo>
                    <a:pt x="76" y="189"/>
                  </a:lnTo>
                  <a:lnTo>
                    <a:pt x="41" y="175"/>
                  </a:lnTo>
                  <a:lnTo>
                    <a:pt x="15" y="149"/>
                  </a:lnTo>
                  <a:lnTo>
                    <a:pt x="1" y="116"/>
                  </a:lnTo>
                  <a:lnTo>
                    <a:pt x="0" y="96"/>
                  </a:lnTo>
                  <a:lnTo>
                    <a:pt x="1" y="77"/>
                  </a:lnTo>
                  <a:lnTo>
                    <a:pt x="15" y="42"/>
                  </a:lnTo>
                  <a:lnTo>
                    <a:pt x="41" y="16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115" y="2"/>
                  </a:lnTo>
                  <a:lnTo>
                    <a:pt x="149" y="16"/>
                  </a:lnTo>
                  <a:lnTo>
                    <a:pt x="175" y="42"/>
                  </a:lnTo>
                  <a:lnTo>
                    <a:pt x="190" y="77"/>
                  </a:lnTo>
                  <a:lnTo>
                    <a:pt x="192" y="9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67" name="Freeform 180">
              <a:extLst>
                <a:ext uri="{FF2B5EF4-FFF2-40B4-BE49-F238E27FC236}">
                  <a16:creationId xmlns:a16="http://schemas.microsoft.com/office/drawing/2014/main" id="{5E9C71C0-6329-F947-BD9F-CEC11DD8E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465" y="5353352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69 w 272"/>
                <a:gd name="T3" fmla="*/ 163 h 272"/>
                <a:gd name="T4" fmla="*/ 249 w 272"/>
                <a:gd name="T5" fmla="*/ 213 h 272"/>
                <a:gd name="T6" fmla="*/ 212 w 272"/>
                <a:gd name="T7" fmla="*/ 250 h 272"/>
                <a:gd name="T8" fmla="*/ 163 w 272"/>
                <a:gd name="T9" fmla="*/ 271 h 272"/>
                <a:gd name="T10" fmla="*/ 136 w 272"/>
                <a:gd name="T11" fmla="*/ 272 h 272"/>
                <a:gd name="T12" fmla="*/ 107 w 272"/>
                <a:gd name="T13" fmla="*/ 271 h 272"/>
                <a:gd name="T14" fmla="*/ 60 w 272"/>
                <a:gd name="T15" fmla="*/ 250 h 272"/>
                <a:gd name="T16" fmla="*/ 22 w 272"/>
                <a:gd name="T17" fmla="*/ 213 h 272"/>
                <a:gd name="T18" fmla="*/ 1 w 272"/>
                <a:gd name="T19" fmla="*/ 163 h 272"/>
                <a:gd name="T20" fmla="*/ 0 w 272"/>
                <a:gd name="T21" fmla="*/ 136 h 272"/>
                <a:gd name="T22" fmla="*/ 1 w 272"/>
                <a:gd name="T23" fmla="*/ 109 h 272"/>
                <a:gd name="T24" fmla="*/ 22 w 272"/>
                <a:gd name="T25" fmla="*/ 60 h 272"/>
                <a:gd name="T26" fmla="*/ 60 w 272"/>
                <a:gd name="T27" fmla="*/ 23 h 272"/>
                <a:gd name="T28" fmla="*/ 107 w 272"/>
                <a:gd name="T29" fmla="*/ 3 h 272"/>
                <a:gd name="T30" fmla="*/ 136 w 272"/>
                <a:gd name="T31" fmla="*/ 0 h 272"/>
                <a:gd name="T32" fmla="*/ 163 w 272"/>
                <a:gd name="T33" fmla="*/ 3 h 272"/>
                <a:gd name="T34" fmla="*/ 212 w 272"/>
                <a:gd name="T35" fmla="*/ 23 h 272"/>
                <a:gd name="T36" fmla="*/ 249 w 272"/>
                <a:gd name="T37" fmla="*/ 60 h 272"/>
                <a:gd name="T38" fmla="*/ 269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69" y="163"/>
                  </a:lnTo>
                  <a:lnTo>
                    <a:pt x="249" y="213"/>
                  </a:lnTo>
                  <a:lnTo>
                    <a:pt x="212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7" y="271"/>
                  </a:lnTo>
                  <a:lnTo>
                    <a:pt x="60" y="250"/>
                  </a:lnTo>
                  <a:lnTo>
                    <a:pt x="22" y="213"/>
                  </a:lnTo>
                  <a:lnTo>
                    <a:pt x="1" y="163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60" y="23"/>
                  </a:lnTo>
                  <a:lnTo>
                    <a:pt x="107" y="3"/>
                  </a:lnTo>
                  <a:lnTo>
                    <a:pt x="136" y="0"/>
                  </a:lnTo>
                  <a:lnTo>
                    <a:pt x="163" y="3"/>
                  </a:lnTo>
                  <a:lnTo>
                    <a:pt x="212" y="23"/>
                  </a:lnTo>
                  <a:lnTo>
                    <a:pt x="249" y="60"/>
                  </a:lnTo>
                  <a:lnTo>
                    <a:pt x="269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68" name="Freeform 168">
              <a:extLst>
                <a:ext uri="{FF2B5EF4-FFF2-40B4-BE49-F238E27FC236}">
                  <a16:creationId xmlns:a16="http://schemas.microsoft.com/office/drawing/2014/main" id="{58B14859-95A3-B449-A480-8C3DD2AC4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443" y="4987971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5 h 272"/>
                <a:gd name="T4" fmla="*/ 249 w 272"/>
                <a:gd name="T5" fmla="*/ 213 h 272"/>
                <a:gd name="T6" fmla="*/ 213 w 272"/>
                <a:gd name="T7" fmla="*/ 250 h 272"/>
                <a:gd name="T8" fmla="*/ 163 w 272"/>
                <a:gd name="T9" fmla="*/ 271 h 272"/>
                <a:gd name="T10" fmla="*/ 136 w 272"/>
                <a:gd name="T11" fmla="*/ 272 h 272"/>
                <a:gd name="T12" fmla="*/ 108 w 272"/>
                <a:gd name="T13" fmla="*/ 271 h 272"/>
                <a:gd name="T14" fmla="*/ 60 w 272"/>
                <a:gd name="T15" fmla="*/ 250 h 272"/>
                <a:gd name="T16" fmla="*/ 22 w 272"/>
                <a:gd name="T17" fmla="*/ 213 h 272"/>
                <a:gd name="T18" fmla="*/ 1 w 272"/>
                <a:gd name="T19" fmla="*/ 165 h 272"/>
                <a:gd name="T20" fmla="*/ 0 w 272"/>
                <a:gd name="T21" fmla="*/ 136 h 272"/>
                <a:gd name="T22" fmla="*/ 1 w 272"/>
                <a:gd name="T23" fmla="*/ 109 h 272"/>
                <a:gd name="T24" fmla="*/ 22 w 272"/>
                <a:gd name="T25" fmla="*/ 60 h 272"/>
                <a:gd name="T26" fmla="*/ 60 w 272"/>
                <a:gd name="T27" fmla="*/ 24 h 272"/>
                <a:gd name="T28" fmla="*/ 108 w 272"/>
                <a:gd name="T29" fmla="*/ 3 h 272"/>
                <a:gd name="T30" fmla="*/ 136 w 272"/>
                <a:gd name="T31" fmla="*/ 0 h 272"/>
                <a:gd name="T32" fmla="*/ 163 w 272"/>
                <a:gd name="T33" fmla="*/ 3 h 272"/>
                <a:gd name="T34" fmla="*/ 213 w 272"/>
                <a:gd name="T35" fmla="*/ 24 h 272"/>
                <a:gd name="T36" fmla="*/ 249 w 272"/>
                <a:gd name="T37" fmla="*/ 60 h 272"/>
                <a:gd name="T38" fmla="*/ 270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5"/>
                  </a:lnTo>
                  <a:lnTo>
                    <a:pt x="249" y="213"/>
                  </a:lnTo>
                  <a:lnTo>
                    <a:pt x="213" y="250"/>
                  </a:lnTo>
                  <a:lnTo>
                    <a:pt x="163" y="271"/>
                  </a:lnTo>
                  <a:lnTo>
                    <a:pt x="136" y="272"/>
                  </a:lnTo>
                  <a:lnTo>
                    <a:pt x="108" y="271"/>
                  </a:lnTo>
                  <a:lnTo>
                    <a:pt x="60" y="250"/>
                  </a:lnTo>
                  <a:lnTo>
                    <a:pt x="22" y="213"/>
                  </a:lnTo>
                  <a:lnTo>
                    <a:pt x="1" y="165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60" y="24"/>
                  </a:lnTo>
                  <a:lnTo>
                    <a:pt x="108" y="3"/>
                  </a:lnTo>
                  <a:lnTo>
                    <a:pt x="136" y="0"/>
                  </a:lnTo>
                  <a:lnTo>
                    <a:pt x="163" y="3"/>
                  </a:lnTo>
                  <a:lnTo>
                    <a:pt x="213" y="24"/>
                  </a:lnTo>
                  <a:lnTo>
                    <a:pt x="249" y="60"/>
                  </a:lnTo>
                  <a:lnTo>
                    <a:pt x="270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69" name="Freeform 177">
              <a:extLst>
                <a:ext uri="{FF2B5EF4-FFF2-40B4-BE49-F238E27FC236}">
                  <a16:creationId xmlns:a16="http://schemas.microsoft.com/office/drawing/2014/main" id="{F495E227-437C-874C-B5C1-6EDB13873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796" y="5500480"/>
              <a:ext cx="94832" cy="94832"/>
            </a:xfrm>
            <a:custGeom>
              <a:avLst/>
              <a:gdLst>
                <a:gd name="T0" fmla="*/ 273 w 273"/>
                <a:gd name="T1" fmla="*/ 136 h 272"/>
                <a:gd name="T2" fmla="*/ 271 w 273"/>
                <a:gd name="T3" fmla="*/ 164 h 272"/>
                <a:gd name="T4" fmla="*/ 251 w 273"/>
                <a:gd name="T5" fmla="*/ 212 h 272"/>
                <a:gd name="T6" fmla="*/ 213 w 273"/>
                <a:gd name="T7" fmla="*/ 250 h 272"/>
                <a:gd name="T8" fmla="*/ 165 w 273"/>
                <a:gd name="T9" fmla="*/ 271 h 272"/>
                <a:gd name="T10" fmla="*/ 136 w 273"/>
                <a:gd name="T11" fmla="*/ 272 h 272"/>
                <a:gd name="T12" fmla="*/ 109 w 273"/>
                <a:gd name="T13" fmla="*/ 271 h 272"/>
                <a:gd name="T14" fmla="*/ 60 w 273"/>
                <a:gd name="T15" fmla="*/ 250 h 272"/>
                <a:gd name="T16" fmla="*/ 24 w 273"/>
                <a:gd name="T17" fmla="*/ 212 h 272"/>
                <a:gd name="T18" fmla="*/ 3 w 273"/>
                <a:gd name="T19" fmla="*/ 164 h 272"/>
                <a:gd name="T20" fmla="*/ 0 w 273"/>
                <a:gd name="T21" fmla="*/ 136 h 272"/>
                <a:gd name="T22" fmla="*/ 3 w 273"/>
                <a:gd name="T23" fmla="*/ 108 h 272"/>
                <a:gd name="T24" fmla="*/ 24 w 273"/>
                <a:gd name="T25" fmla="*/ 59 h 272"/>
                <a:gd name="T26" fmla="*/ 60 w 273"/>
                <a:gd name="T27" fmla="*/ 23 h 272"/>
                <a:gd name="T28" fmla="*/ 109 w 273"/>
                <a:gd name="T29" fmla="*/ 2 h 272"/>
                <a:gd name="T30" fmla="*/ 136 w 273"/>
                <a:gd name="T31" fmla="*/ 0 h 272"/>
                <a:gd name="T32" fmla="*/ 165 w 273"/>
                <a:gd name="T33" fmla="*/ 2 h 272"/>
                <a:gd name="T34" fmla="*/ 213 w 273"/>
                <a:gd name="T35" fmla="*/ 23 h 272"/>
                <a:gd name="T36" fmla="*/ 251 w 273"/>
                <a:gd name="T37" fmla="*/ 59 h 272"/>
                <a:gd name="T38" fmla="*/ 271 w 273"/>
                <a:gd name="T39" fmla="*/ 108 h 272"/>
                <a:gd name="T40" fmla="*/ 273 w 273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72">
                  <a:moveTo>
                    <a:pt x="273" y="136"/>
                  </a:moveTo>
                  <a:lnTo>
                    <a:pt x="271" y="164"/>
                  </a:lnTo>
                  <a:lnTo>
                    <a:pt x="251" y="212"/>
                  </a:lnTo>
                  <a:lnTo>
                    <a:pt x="213" y="250"/>
                  </a:lnTo>
                  <a:lnTo>
                    <a:pt x="165" y="271"/>
                  </a:lnTo>
                  <a:lnTo>
                    <a:pt x="136" y="272"/>
                  </a:lnTo>
                  <a:lnTo>
                    <a:pt x="109" y="271"/>
                  </a:lnTo>
                  <a:lnTo>
                    <a:pt x="60" y="250"/>
                  </a:lnTo>
                  <a:lnTo>
                    <a:pt x="24" y="212"/>
                  </a:lnTo>
                  <a:lnTo>
                    <a:pt x="3" y="164"/>
                  </a:lnTo>
                  <a:lnTo>
                    <a:pt x="0" y="136"/>
                  </a:lnTo>
                  <a:lnTo>
                    <a:pt x="3" y="108"/>
                  </a:lnTo>
                  <a:lnTo>
                    <a:pt x="24" y="59"/>
                  </a:lnTo>
                  <a:lnTo>
                    <a:pt x="60" y="23"/>
                  </a:lnTo>
                  <a:lnTo>
                    <a:pt x="109" y="2"/>
                  </a:lnTo>
                  <a:lnTo>
                    <a:pt x="136" y="0"/>
                  </a:lnTo>
                  <a:lnTo>
                    <a:pt x="165" y="2"/>
                  </a:lnTo>
                  <a:lnTo>
                    <a:pt x="213" y="23"/>
                  </a:lnTo>
                  <a:lnTo>
                    <a:pt x="251" y="59"/>
                  </a:lnTo>
                  <a:lnTo>
                    <a:pt x="271" y="108"/>
                  </a:lnTo>
                  <a:lnTo>
                    <a:pt x="273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70" name="Freeform 148">
              <a:extLst>
                <a:ext uri="{FF2B5EF4-FFF2-40B4-BE49-F238E27FC236}">
                  <a16:creationId xmlns:a16="http://schemas.microsoft.com/office/drawing/2014/main" id="{90F95B85-F630-4846-9DC9-E6E2B43B3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268" y="3959465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3 h 272"/>
                <a:gd name="T4" fmla="*/ 249 w 272"/>
                <a:gd name="T5" fmla="*/ 213 h 272"/>
                <a:gd name="T6" fmla="*/ 213 w 272"/>
                <a:gd name="T7" fmla="*/ 249 h 272"/>
                <a:gd name="T8" fmla="*/ 163 w 272"/>
                <a:gd name="T9" fmla="*/ 270 h 272"/>
                <a:gd name="T10" fmla="*/ 136 w 272"/>
                <a:gd name="T11" fmla="*/ 272 h 272"/>
                <a:gd name="T12" fmla="*/ 108 w 272"/>
                <a:gd name="T13" fmla="*/ 270 h 272"/>
                <a:gd name="T14" fmla="*/ 60 w 272"/>
                <a:gd name="T15" fmla="*/ 249 h 272"/>
                <a:gd name="T16" fmla="*/ 22 w 272"/>
                <a:gd name="T17" fmla="*/ 213 h 272"/>
                <a:gd name="T18" fmla="*/ 1 w 272"/>
                <a:gd name="T19" fmla="*/ 163 h 272"/>
                <a:gd name="T20" fmla="*/ 0 w 272"/>
                <a:gd name="T21" fmla="*/ 136 h 272"/>
                <a:gd name="T22" fmla="*/ 1 w 272"/>
                <a:gd name="T23" fmla="*/ 108 h 272"/>
                <a:gd name="T24" fmla="*/ 22 w 272"/>
                <a:gd name="T25" fmla="*/ 60 h 272"/>
                <a:gd name="T26" fmla="*/ 60 w 272"/>
                <a:gd name="T27" fmla="*/ 22 h 272"/>
                <a:gd name="T28" fmla="*/ 108 w 272"/>
                <a:gd name="T29" fmla="*/ 1 h 272"/>
                <a:gd name="T30" fmla="*/ 136 w 272"/>
                <a:gd name="T31" fmla="*/ 0 h 272"/>
                <a:gd name="T32" fmla="*/ 163 w 272"/>
                <a:gd name="T33" fmla="*/ 1 h 272"/>
                <a:gd name="T34" fmla="*/ 213 w 272"/>
                <a:gd name="T35" fmla="*/ 22 h 272"/>
                <a:gd name="T36" fmla="*/ 249 w 272"/>
                <a:gd name="T37" fmla="*/ 60 h 272"/>
                <a:gd name="T38" fmla="*/ 270 w 272"/>
                <a:gd name="T39" fmla="*/ 108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3"/>
                  </a:lnTo>
                  <a:lnTo>
                    <a:pt x="249" y="213"/>
                  </a:lnTo>
                  <a:lnTo>
                    <a:pt x="213" y="249"/>
                  </a:lnTo>
                  <a:lnTo>
                    <a:pt x="163" y="270"/>
                  </a:lnTo>
                  <a:lnTo>
                    <a:pt x="136" y="272"/>
                  </a:lnTo>
                  <a:lnTo>
                    <a:pt x="108" y="270"/>
                  </a:lnTo>
                  <a:lnTo>
                    <a:pt x="60" y="249"/>
                  </a:lnTo>
                  <a:lnTo>
                    <a:pt x="22" y="213"/>
                  </a:lnTo>
                  <a:lnTo>
                    <a:pt x="1" y="163"/>
                  </a:lnTo>
                  <a:lnTo>
                    <a:pt x="0" y="136"/>
                  </a:lnTo>
                  <a:lnTo>
                    <a:pt x="1" y="108"/>
                  </a:lnTo>
                  <a:lnTo>
                    <a:pt x="22" y="60"/>
                  </a:lnTo>
                  <a:lnTo>
                    <a:pt x="60" y="22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213" y="22"/>
                  </a:lnTo>
                  <a:lnTo>
                    <a:pt x="249" y="60"/>
                  </a:lnTo>
                  <a:lnTo>
                    <a:pt x="270" y="108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71" name="Freeform 164">
              <a:extLst>
                <a:ext uri="{FF2B5EF4-FFF2-40B4-BE49-F238E27FC236}">
                  <a16:creationId xmlns:a16="http://schemas.microsoft.com/office/drawing/2014/main" id="{B09EA861-6102-C644-A615-4C62FC0F8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507" y="2920498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0 w 272"/>
                <a:gd name="T3" fmla="*/ 164 h 272"/>
                <a:gd name="T4" fmla="*/ 249 w 272"/>
                <a:gd name="T5" fmla="*/ 213 h 272"/>
                <a:gd name="T6" fmla="*/ 213 w 272"/>
                <a:gd name="T7" fmla="*/ 250 h 272"/>
                <a:gd name="T8" fmla="*/ 163 w 272"/>
                <a:gd name="T9" fmla="*/ 270 h 272"/>
                <a:gd name="T10" fmla="*/ 136 w 272"/>
                <a:gd name="T11" fmla="*/ 272 h 272"/>
                <a:gd name="T12" fmla="*/ 108 w 272"/>
                <a:gd name="T13" fmla="*/ 270 h 272"/>
                <a:gd name="T14" fmla="*/ 60 w 272"/>
                <a:gd name="T15" fmla="*/ 250 h 272"/>
                <a:gd name="T16" fmla="*/ 22 w 272"/>
                <a:gd name="T17" fmla="*/ 213 h 272"/>
                <a:gd name="T18" fmla="*/ 1 w 272"/>
                <a:gd name="T19" fmla="*/ 164 h 272"/>
                <a:gd name="T20" fmla="*/ 0 w 272"/>
                <a:gd name="T21" fmla="*/ 136 h 272"/>
                <a:gd name="T22" fmla="*/ 1 w 272"/>
                <a:gd name="T23" fmla="*/ 109 h 272"/>
                <a:gd name="T24" fmla="*/ 22 w 272"/>
                <a:gd name="T25" fmla="*/ 60 h 272"/>
                <a:gd name="T26" fmla="*/ 60 w 272"/>
                <a:gd name="T27" fmla="*/ 22 h 272"/>
                <a:gd name="T28" fmla="*/ 108 w 272"/>
                <a:gd name="T29" fmla="*/ 2 h 272"/>
                <a:gd name="T30" fmla="*/ 136 w 272"/>
                <a:gd name="T31" fmla="*/ 0 h 272"/>
                <a:gd name="T32" fmla="*/ 163 w 272"/>
                <a:gd name="T33" fmla="*/ 2 h 272"/>
                <a:gd name="T34" fmla="*/ 213 w 272"/>
                <a:gd name="T35" fmla="*/ 22 h 272"/>
                <a:gd name="T36" fmla="*/ 249 w 272"/>
                <a:gd name="T37" fmla="*/ 60 h 272"/>
                <a:gd name="T38" fmla="*/ 270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0" y="164"/>
                  </a:lnTo>
                  <a:lnTo>
                    <a:pt x="249" y="213"/>
                  </a:lnTo>
                  <a:lnTo>
                    <a:pt x="213" y="250"/>
                  </a:lnTo>
                  <a:lnTo>
                    <a:pt x="163" y="270"/>
                  </a:lnTo>
                  <a:lnTo>
                    <a:pt x="136" y="272"/>
                  </a:lnTo>
                  <a:lnTo>
                    <a:pt x="108" y="270"/>
                  </a:lnTo>
                  <a:lnTo>
                    <a:pt x="60" y="250"/>
                  </a:lnTo>
                  <a:lnTo>
                    <a:pt x="22" y="213"/>
                  </a:lnTo>
                  <a:lnTo>
                    <a:pt x="1" y="164"/>
                  </a:lnTo>
                  <a:lnTo>
                    <a:pt x="0" y="136"/>
                  </a:lnTo>
                  <a:lnTo>
                    <a:pt x="1" y="109"/>
                  </a:lnTo>
                  <a:lnTo>
                    <a:pt x="22" y="60"/>
                  </a:lnTo>
                  <a:lnTo>
                    <a:pt x="60" y="22"/>
                  </a:lnTo>
                  <a:lnTo>
                    <a:pt x="108" y="2"/>
                  </a:lnTo>
                  <a:lnTo>
                    <a:pt x="136" y="0"/>
                  </a:lnTo>
                  <a:lnTo>
                    <a:pt x="163" y="2"/>
                  </a:lnTo>
                  <a:lnTo>
                    <a:pt x="213" y="22"/>
                  </a:lnTo>
                  <a:lnTo>
                    <a:pt x="249" y="60"/>
                  </a:lnTo>
                  <a:lnTo>
                    <a:pt x="270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72" name="Freeform 137">
              <a:extLst>
                <a:ext uri="{FF2B5EF4-FFF2-40B4-BE49-F238E27FC236}">
                  <a16:creationId xmlns:a16="http://schemas.microsoft.com/office/drawing/2014/main" id="{0630D85D-6596-6C48-A72D-A5301F60B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542" y="1905938"/>
              <a:ext cx="94832" cy="94832"/>
            </a:xfrm>
            <a:custGeom>
              <a:avLst/>
              <a:gdLst>
                <a:gd name="T0" fmla="*/ 273 w 273"/>
                <a:gd name="T1" fmla="*/ 136 h 272"/>
                <a:gd name="T2" fmla="*/ 270 w 273"/>
                <a:gd name="T3" fmla="*/ 163 h 272"/>
                <a:gd name="T4" fmla="*/ 249 w 273"/>
                <a:gd name="T5" fmla="*/ 212 h 272"/>
                <a:gd name="T6" fmla="*/ 213 w 273"/>
                <a:gd name="T7" fmla="*/ 248 h 272"/>
                <a:gd name="T8" fmla="*/ 164 w 273"/>
                <a:gd name="T9" fmla="*/ 269 h 272"/>
                <a:gd name="T10" fmla="*/ 137 w 273"/>
                <a:gd name="T11" fmla="*/ 272 h 272"/>
                <a:gd name="T12" fmla="*/ 108 w 273"/>
                <a:gd name="T13" fmla="*/ 269 h 272"/>
                <a:gd name="T14" fmla="*/ 60 w 273"/>
                <a:gd name="T15" fmla="*/ 248 h 272"/>
                <a:gd name="T16" fmla="*/ 22 w 273"/>
                <a:gd name="T17" fmla="*/ 212 h 272"/>
                <a:gd name="T18" fmla="*/ 2 w 273"/>
                <a:gd name="T19" fmla="*/ 163 h 272"/>
                <a:gd name="T20" fmla="*/ 0 w 273"/>
                <a:gd name="T21" fmla="*/ 136 h 272"/>
                <a:gd name="T22" fmla="*/ 2 w 273"/>
                <a:gd name="T23" fmla="*/ 108 h 272"/>
                <a:gd name="T24" fmla="*/ 22 w 273"/>
                <a:gd name="T25" fmla="*/ 59 h 272"/>
                <a:gd name="T26" fmla="*/ 60 w 273"/>
                <a:gd name="T27" fmla="*/ 22 h 272"/>
                <a:gd name="T28" fmla="*/ 108 w 273"/>
                <a:gd name="T29" fmla="*/ 1 h 272"/>
                <a:gd name="T30" fmla="*/ 137 w 273"/>
                <a:gd name="T31" fmla="*/ 0 h 272"/>
                <a:gd name="T32" fmla="*/ 164 w 273"/>
                <a:gd name="T33" fmla="*/ 1 h 272"/>
                <a:gd name="T34" fmla="*/ 213 w 273"/>
                <a:gd name="T35" fmla="*/ 22 h 272"/>
                <a:gd name="T36" fmla="*/ 249 w 273"/>
                <a:gd name="T37" fmla="*/ 59 h 272"/>
                <a:gd name="T38" fmla="*/ 270 w 273"/>
                <a:gd name="T39" fmla="*/ 108 h 272"/>
                <a:gd name="T40" fmla="*/ 273 w 273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72">
                  <a:moveTo>
                    <a:pt x="273" y="136"/>
                  </a:moveTo>
                  <a:lnTo>
                    <a:pt x="270" y="163"/>
                  </a:lnTo>
                  <a:lnTo>
                    <a:pt x="249" y="212"/>
                  </a:lnTo>
                  <a:lnTo>
                    <a:pt x="213" y="248"/>
                  </a:lnTo>
                  <a:lnTo>
                    <a:pt x="164" y="269"/>
                  </a:lnTo>
                  <a:lnTo>
                    <a:pt x="137" y="272"/>
                  </a:lnTo>
                  <a:lnTo>
                    <a:pt x="108" y="269"/>
                  </a:lnTo>
                  <a:lnTo>
                    <a:pt x="60" y="248"/>
                  </a:lnTo>
                  <a:lnTo>
                    <a:pt x="22" y="212"/>
                  </a:lnTo>
                  <a:lnTo>
                    <a:pt x="2" y="163"/>
                  </a:lnTo>
                  <a:lnTo>
                    <a:pt x="0" y="136"/>
                  </a:lnTo>
                  <a:lnTo>
                    <a:pt x="2" y="108"/>
                  </a:lnTo>
                  <a:lnTo>
                    <a:pt x="22" y="59"/>
                  </a:lnTo>
                  <a:lnTo>
                    <a:pt x="60" y="22"/>
                  </a:lnTo>
                  <a:lnTo>
                    <a:pt x="108" y="1"/>
                  </a:lnTo>
                  <a:lnTo>
                    <a:pt x="137" y="0"/>
                  </a:lnTo>
                  <a:lnTo>
                    <a:pt x="164" y="1"/>
                  </a:lnTo>
                  <a:lnTo>
                    <a:pt x="213" y="22"/>
                  </a:lnTo>
                  <a:lnTo>
                    <a:pt x="249" y="59"/>
                  </a:lnTo>
                  <a:lnTo>
                    <a:pt x="270" y="108"/>
                  </a:lnTo>
                  <a:lnTo>
                    <a:pt x="273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73" name="Freeform 155">
              <a:extLst>
                <a:ext uri="{FF2B5EF4-FFF2-40B4-BE49-F238E27FC236}">
                  <a16:creationId xmlns:a16="http://schemas.microsoft.com/office/drawing/2014/main" id="{1BA907A8-42D0-AF4B-B99F-CE78F77EC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372" y="1360656"/>
              <a:ext cx="94832" cy="96227"/>
            </a:xfrm>
            <a:custGeom>
              <a:avLst/>
              <a:gdLst>
                <a:gd name="T0" fmla="*/ 272 w 272"/>
                <a:gd name="T1" fmla="*/ 136 h 272"/>
                <a:gd name="T2" fmla="*/ 271 w 272"/>
                <a:gd name="T3" fmla="*/ 163 h 272"/>
                <a:gd name="T4" fmla="*/ 250 w 272"/>
                <a:gd name="T5" fmla="*/ 212 h 272"/>
                <a:gd name="T6" fmla="*/ 213 w 272"/>
                <a:gd name="T7" fmla="*/ 249 h 272"/>
                <a:gd name="T8" fmla="*/ 165 w 272"/>
                <a:gd name="T9" fmla="*/ 269 h 272"/>
                <a:gd name="T10" fmla="*/ 136 w 272"/>
                <a:gd name="T11" fmla="*/ 272 h 272"/>
                <a:gd name="T12" fmla="*/ 109 w 272"/>
                <a:gd name="T13" fmla="*/ 269 h 272"/>
                <a:gd name="T14" fmla="*/ 60 w 272"/>
                <a:gd name="T15" fmla="*/ 249 h 272"/>
                <a:gd name="T16" fmla="*/ 23 w 272"/>
                <a:gd name="T17" fmla="*/ 212 h 272"/>
                <a:gd name="T18" fmla="*/ 3 w 272"/>
                <a:gd name="T19" fmla="*/ 163 h 272"/>
                <a:gd name="T20" fmla="*/ 0 w 272"/>
                <a:gd name="T21" fmla="*/ 136 h 272"/>
                <a:gd name="T22" fmla="*/ 3 w 272"/>
                <a:gd name="T23" fmla="*/ 107 h 272"/>
                <a:gd name="T24" fmla="*/ 23 w 272"/>
                <a:gd name="T25" fmla="*/ 59 h 272"/>
                <a:gd name="T26" fmla="*/ 60 w 272"/>
                <a:gd name="T27" fmla="*/ 22 h 272"/>
                <a:gd name="T28" fmla="*/ 109 w 272"/>
                <a:gd name="T29" fmla="*/ 1 h 272"/>
                <a:gd name="T30" fmla="*/ 136 w 272"/>
                <a:gd name="T31" fmla="*/ 0 h 272"/>
                <a:gd name="T32" fmla="*/ 165 w 272"/>
                <a:gd name="T33" fmla="*/ 1 h 272"/>
                <a:gd name="T34" fmla="*/ 213 w 272"/>
                <a:gd name="T35" fmla="*/ 22 h 272"/>
                <a:gd name="T36" fmla="*/ 250 w 272"/>
                <a:gd name="T37" fmla="*/ 59 h 272"/>
                <a:gd name="T38" fmla="*/ 271 w 272"/>
                <a:gd name="T39" fmla="*/ 107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1" y="163"/>
                  </a:lnTo>
                  <a:lnTo>
                    <a:pt x="250" y="212"/>
                  </a:lnTo>
                  <a:lnTo>
                    <a:pt x="213" y="249"/>
                  </a:lnTo>
                  <a:lnTo>
                    <a:pt x="165" y="269"/>
                  </a:lnTo>
                  <a:lnTo>
                    <a:pt x="136" y="272"/>
                  </a:lnTo>
                  <a:lnTo>
                    <a:pt x="109" y="269"/>
                  </a:lnTo>
                  <a:lnTo>
                    <a:pt x="60" y="249"/>
                  </a:lnTo>
                  <a:lnTo>
                    <a:pt x="23" y="212"/>
                  </a:lnTo>
                  <a:lnTo>
                    <a:pt x="3" y="163"/>
                  </a:lnTo>
                  <a:lnTo>
                    <a:pt x="0" y="136"/>
                  </a:lnTo>
                  <a:lnTo>
                    <a:pt x="3" y="107"/>
                  </a:lnTo>
                  <a:lnTo>
                    <a:pt x="23" y="59"/>
                  </a:lnTo>
                  <a:lnTo>
                    <a:pt x="60" y="22"/>
                  </a:lnTo>
                  <a:lnTo>
                    <a:pt x="109" y="1"/>
                  </a:lnTo>
                  <a:lnTo>
                    <a:pt x="136" y="0"/>
                  </a:lnTo>
                  <a:lnTo>
                    <a:pt x="165" y="1"/>
                  </a:lnTo>
                  <a:lnTo>
                    <a:pt x="213" y="22"/>
                  </a:lnTo>
                  <a:lnTo>
                    <a:pt x="250" y="59"/>
                  </a:lnTo>
                  <a:lnTo>
                    <a:pt x="271" y="107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74" name="Freeform 176">
              <a:extLst>
                <a:ext uri="{FF2B5EF4-FFF2-40B4-BE49-F238E27FC236}">
                  <a16:creationId xmlns:a16="http://schemas.microsoft.com/office/drawing/2014/main" id="{CCA9D812-6C31-DF4A-A335-EEC49B1E6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0765" y="3663115"/>
              <a:ext cx="94832" cy="94832"/>
            </a:xfrm>
            <a:custGeom>
              <a:avLst/>
              <a:gdLst>
                <a:gd name="T0" fmla="*/ 272 w 272"/>
                <a:gd name="T1" fmla="*/ 136 h 272"/>
                <a:gd name="T2" fmla="*/ 271 w 272"/>
                <a:gd name="T3" fmla="*/ 165 h 272"/>
                <a:gd name="T4" fmla="*/ 250 w 272"/>
                <a:gd name="T5" fmla="*/ 213 h 272"/>
                <a:gd name="T6" fmla="*/ 212 w 272"/>
                <a:gd name="T7" fmla="*/ 250 h 272"/>
                <a:gd name="T8" fmla="*/ 164 w 272"/>
                <a:gd name="T9" fmla="*/ 271 h 272"/>
                <a:gd name="T10" fmla="*/ 136 w 272"/>
                <a:gd name="T11" fmla="*/ 272 h 272"/>
                <a:gd name="T12" fmla="*/ 109 w 272"/>
                <a:gd name="T13" fmla="*/ 271 h 272"/>
                <a:gd name="T14" fmla="*/ 59 w 272"/>
                <a:gd name="T15" fmla="*/ 250 h 272"/>
                <a:gd name="T16" fmla="*/ 23 w 272"/>
                <a:gd name="T17" fmla="*/ 213 h 272"/>
                <a:gd name="T18" fmla="*/ 2 w 272"/>
                <a:gd name="T19" fmla="*/ 165 h 272"/>
                <a:gd name="T20" fmla="*/ 0 w 272"/>
                <a:gd name="T21" fmla="*/ 136 h 272"/>
                <a:gd name="T22" fmla="*/ 2 w 272"/>
                <a:gd name="T23" fmla="*/ 109 h 272"/>
                <a:gd name="T24" fmla="*/ 23 w 272"/>
                <a:gd name="T25" fmla="*/ 60 h 272"/>
                <a:gd name="T26" fmla="*/ 59 w 272"/>
                <a:gd name="T27" fmla="*/ 24 h 272"/>
                <a:gd name="T28" fmla="*/ 109 w 272"/>
                <a:gd name="T29" fmla="*/ 3 h 272"/>
                <a:gd name="T30" fmla="*/ 136 w 272"/>
                <a:gd name="T31" fmla="*/ 0 h 272"/>
                <a:gd name="T32" fmla="*/ 164 w 272"/>
                <a:gd name="T33" fmla="*/ 3 h 272"/>
                <a:gd name="T34" fmla="*/ 212 w 272"/>
                <a:gd name="T35" fmla="*/ 24 h 272"/>
                <a:gd name="T36" fmla="*/ 250 w 272"/>
                <a:gd name="T37" fmla="*/ 60 h 272"/>
                <a:gd name="T38" fmla="*/ 271 w 272"/>
                <a:gd name="T39" fmla="*/ 109 h 272"/>
                <a:gd name="T40" fmla="*/ 272 w 272"/>
                <a:gd name="T41" fmla="*/ 1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72">
                  <a:moveTo>
                    <a:pt x="272" y="136"/>
                  </a:moveTo>
                  <a:lnTo>
                    <a:pt x="271" y="165"/>
                  </a:lnTo>
                  <a:lnTo>
                    <a:pt x="250" y="213"/>
                  </a:lnTo>
                  <a:lnTo>
                    <a:pt x="212" y="250"/>
                  </a:lnTo>
                  <a:lnTo>
                    <a:pt x="164" y="271"/>
                  </a:lnTo>
                  <a:lnTo>
                    <a:pt x="136" y="272"/>
                  </a:lnTo>
                  <a:lnTo>
                    <a:pt x="109" y="271"/>
                  </a:lnTo>
                  <a:lnTo>
                    <a:pt x="59" y="250"/>
                  </a:lnTo>
                  <a:lnTo>
                    <a:pt x="23" y="213"/>
                  </a:lnTo>
                  <a:lnTo>
                    <a:pt x="2" y="165"/>
                  </a:lnTo>
                  <a:lnTo>
                    <a:pt x="0" y="136"/>
                  </a:lnTo>
                  <a:lnTo>
                    <a:pt x="2" y="109"/>
                  </a:lnTo>
                  <a:lnTo>
                    <a:pt x="23" y="60"/>
                  </a:lnTo>
                  <a:lnTo>
                    <a:pt x="59" y="24"/>
                  </a:lnTo>
                  <a:lnTo>
                    <a:pt x="109" y="3"/>
                  </a:lnTo>
                  <a:lnTo>
                    <a:pt x="136" y="0"/>
                  </a:lnTo>
                  <a:lnTo>
                    <a:pt x="164" y="3"/>
                  </a:lnTo>
                  <a:lnTo>
                    <a:pt x="212" y="24"/>
                  </a:lnTo>
                  <a:lnTo>
                    <a:pt x="250" y="60"/>
                  </a:lnTo>
                  <a:lnTo>
                    <a:pt x="271" y="109"/>
                  </a:lnTo>
                  <a:lnTo>
                    <a:pt x="272" y="13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>
                <a:solidFill>
                  <a:srgbClr val="000000"/>
                </a:solidFill>
                <a:latin typeface="IBM Plex Sans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8774395-E8E1-1B48-9580-D7D77AAEA6D0}"/>
              </a:ext>
            </a:extLst>
          </p:cNvPr>
          <p:cNvGrpSpPr/>
          <p:nvPr/>
        </p:nvGrpSpPr>
        <p:grpSpPr>
          <a:xfrm>
            <a:off x="4226231" y="1098537"/>
            <a:ext cx="481102" cy="481102"/>
            <a:chOff x="4226230" y="1098537"/>
            <a:chExt cx="481102" cy="481102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96AAEF5-CF98-1646-B0C9-D971130B7D9B}"/>
                </a:ext>
              </a:extLst>
            </p:cNvPr>
            <p:cNvSpPr/>
            <p:nvPr/>
          </p:nvSpPr>
          <p:spPr>
            <a:xfrm>
              <a:off x="4226230" y="1098537"/>
              <a:ext cx="481102" cy="4811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 defTabSz="457189">
                <a:defRPr/>
              </a:pPr>
              <a:endParaRPr lang="en-US" sz="1200" err="1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4BE44F9-CF22-B64B-8BC2-361995060CB8}"/>
                </a:ext>
              </a:extLst>
            </p:cNvPr>
            <p:cNvGrpSpPr/>
            <p:nvPr/>
          </p:nvGrpSpPr>
          <p:grpSpPr>
            <a:xfrm>
              <a:off x="4318909" y="1193939"/>
              <a:ext cx="273300" cy="282542"/>
              <a:chOff x="3783797" y="6068963"/>
              <a:chExt cx="283119" cy="292694"/>
            </a:xfrm>
            <a:solidFill>
              <a:schemeClr val="bg2"/>
            </a:solidFill>
          </p:grpSpPr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14AEAC60-9297-574E-9EF1-EEA8944F3F46}"/>
                  </a:ext>
                </a:extLst>
              </p:cNvPr>
              <p:cNvSpPr/>
              <p:nvPr/>
            </p:nvSpPr>
            <p:spPr>
              <a:xfrm>
                <a:off x="3783797" y="6068963"/>
                <a:ext cx="180675" cy="292694"/>
              </a:xfrm>
              <a:custGeom>
                <a:avLst/>
                <a:gdLst>
                  <a:gd name="connsiteX0" fmla="*/ 0 w 762000"/>
                  <a:gd name="connsiteY0" fmla="*/ 116586 h 1234440"/>
                  <a:gd name="connsiteX1" fmla="*/ 0 w 762000"/>
                  <a:gd name="connsiteY1" fmla="*/ 1130808 h 1234440"/>
                  <a:gd name="connsiteX2" fmla="*/ 767334 w 762000"/>
                  <a:gd name="connsiteY2" fmla="*/ 1235202 h 1234440"/>
                  <a:gd name="connsiteX3" fmla="*/ 767334 w 762000"/>
                  <a:gd name="connsiteY3" fmla="*/ 0 h 1234440"/>
                  <a:gd name="connsiteX4" fmla="*/ 0 w 762000"/>
                  <a:gd name="connsiteY4" fmla="*/ 116586 h 1234440"/>
                  <a:gd name="connsiteX5" fmla="*/ 486918 w 762000"/>
                  <a:gd name="connsiteY5" fmla="*/ 740664 h 1234440"/>
                  <a:gd name="connsiteX6" fmla="*/ 363474 w 762000"/>
                  <a:gd name="connsiteY6" fmla="*/ 617220 h 1234440"/>
                  <a:gd name="connsiteX7" fmla="*/ 486918 w 762000"/>
                  <a:gd name="connsiteY7" fmla="*/ 493776 h 1234440"/>
                  <a:gd name="connsiteX8" fmla="*/ 610362 w 762000"/>
                  <a:gd name="connsiteY8" fmla="*/ 617220 h 1234440"/>
                  <a:gd name="connsiteX9" fmla="*/ 486918 w 762000"/>
                  <a:gd name="connsiteY9" fmla="*/ 740664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0" h="1234440">
                    <a:moveTo>
                      <a:pt x="0" y="116586"/>
                    </a:moveTo>
                    <a:lnTo>
                      <a:pt x="0" y="1130808"/>
                    </a:lnTo>
                    <a:lnTo>
                      <a:pt x="767334" y="1235202"/>
                    </a:lnTo>
                    <a:lnTo>
                      <a:pt x="767334" y="0"/>
                    </a:lnTo>
                    <a:lnTo>
                      <a:pt x="0" y="116586"/>
                    </a:lnTo>
                    <a:close/>
                    <a:moveTo>
                      <a:pt x="486918" y="740664"/>
                    </a:moveTo>
                    <a:cubicBezTo>
                      <a:pt x="418338" y="740664"/>
                      <a:pt x="363474" y="685038"/>
                      <a:pt x="363474" y="617220"/>
                    </a:cubicBezTo>
                    <a:cubicBezTo>
                      <a:pt x="363474" y="548640"/>
                      <a:pt x="419100" y="493776"/>
                      <a:pt x="486918" y="493776"/>
                    </a:cubicBezTo>
                    <a:cubicBezTo>
                      <a:pt x="555498" y="493776"/>
                      <a:pt x="610362" y="549402"/>
                      <a:pt x="610362" y="617220"/>
                    </a:cubicBezTo>
                    <a:cubicBezTo>
                      <a:pt x="611124" y="685800"/>
                      <a:pt x="555498" y="740664"/>
                      <a:pt x="486918" y="740664"/>
                    </a:cubicBez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189">
                  <a:defRPr/>
                </a:pPr>
                <a:endParaRPr lang="en-US" sz="1800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C028BE44-363F-D245-9255-200B032779FC}"/>
                  </a:ext>
                </a:extLst>
              </p:cNvPr>
              <p:cNvSpPr/>
              <p:nvPr/>
            </p:nvSpPr>
            <p:spPr>
              <a:xfrm>
                <a:off x="3996453" y="6068963"/>
                <a:ext cx="70463" cy="292694"/>
              </a:xfrm>
              <a:custGeom>
                <a:avLst/>
                <a:gdLst>
                  <a:gd name="connsiteX0" fmla="*/ 298704 w 297180"/>
                  <a:gd name="connsiteY0" fmla="*/ 1235202 h 1234440"/>
                  <a:gd name="connsiteX1" fmla="*/ 0 w 297180"/>
                  <a:gd name="connsiteY1" fmla="*/ 1117854 h 1234440"/>
                  <a:gd name="connsiteX2" fmla="*/ 0 w 297180"/>
                  <a:gd name="connsiteY2" fmla="*/ 116586 h 1234440"/>
                  <a:gd name="connsiteX3" fmla="*/ 298704 w 297180"/>
                  <a:gd name="connsiteY3" fmla="*/ 0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180" h="1234440">
                    <a:moveTo>
                      <a:pt x="298704" y="1235202"/>
                    </a:moveTo>
                    <a:lnTo>
                      <a:pt x="0" y="1117854"/>
                    </a:lnTo>
                    <a:lnTo>
                      <a:pt x="0" y="116586"/>
                    </a:lnTo>
                    <a:lnTo>
                      <a:pt x="298704" y="0"/>
                    </a:lnTo>
                    <a:close/>
                  </a:path>
                </a:pathLst>
              </a:custGeom>
              <a:grpFill/>
              <a:ln w="76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457189">
                  <a:defRPr/>
                </a:pPr>
                <a:endParaRPr lang="en-US" sz="1800">
                  <a:solidFill>
                    <a:srgbClr val="000000"/>
                  </a:solidFill>
                  <a:latin typeface="IBM Plex Sans"/>
                </a:endParaRPr>
              </a:p>
            </p:txBody>
          </p:sp>
        </p:grp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id="{5E028550-02D1-7041-8FE2-18F5B629F1F2}"/>
              </a:ext>
            </a:extLst>
          </p:cNvPr>
          <p:cNvSpPr/>
          <p:nvPr/>
        </p:nvSpPr>
        <p:spPr>
          <a:xfrm>
            <a:off x="4218216" y="4009927"/>
            <a:ext cx="486162" cy="48616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57189">
              <a:defRPr/>
            </a:pPr>
            <a:endParaRPr lang="en-US" sz="1200" err="1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B642834-2000-9F47-9891-49325CD23F50}"/>
              </a:ext>
            </a:extLst>
          </p:cNvPr>
          <p:cNvGrpSpPr/>
          <p:nvPr/>
        </p:nvGrpSpPr>
        <p:grpSpPr>
          <a:xfrm>
            <a:off x="4287961" y="4098592"/>
            <a:ext cx="319145" cy="308832"/>
            <a:chOff x="4180922" y="6078900"/>
            <a:chExt cx="301908" cy="292152"/>
          </a:xfrm>
          <a:solidFill>
            <a:schemeClr val="bg2"/>
          </a:solidFill>
        </p:grpSpPr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63E4D0AF-9C58-4643-A683-D35156EBA904}"/>
                </a:ext>
              </a:extLst>
            </p:cNvPr>
            <p:cNvSpPr/>
            <p:nvPr/>
          </p:nvSpPr>
          <p:spPr>
            <a:xfrm>
              <a:off x="4361778" y="6078900"/>
              <a:ext cx="57816" cy="57816"/>
            </a:xfrm>
            <a:custGeom>
              <a:avLst/>
              <a:gdLst>
                <a:gd name="connsiteX0" fmla="*/ 246888 w 243840"/>
                <a:gd name="connsiteY0" fmla="*/ 123444 h 243840"/>
                <a:gd name="connsiteX1" fmla="*/ 123444 w 243840"/>
                <a:gd name="connsiteY1" fmla="*/ 246888 h 243840"/>
                <a:gd name="connsiteX2" fmla="*/ 0 w 243840"/>
                <a:gd name="connsiteY2" fmla="*/ 123444 h 243840"/>
                <a:gd name="connsiteX3" fmla="*/ 123444 w 243840"/>
                <a:gd name="connsiteY3" fmla="*/ 0 h 243840"/>
                <a:gd name="connsiteX4" fmla="*/ 246888 w 243840"/>
                <a:gd name="connsiteY4" fmla="*/ 123444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40" h="243840">
                  <a:moveTo>
                    <a:pt x="246888" y="123444"/>
                  </a:moveTo>
                  <a:cubicBezTo>
                    <a:pt x="246888" y="191620"/>
                    <a:pt x="191620" y="246888"/>
                    <a:pt x="123444" y="246888"/>
                  </a:cubicBezTo>
                  <a:cubicBezTo>
                    <a:pt x="55268" y="246888"/>
                    <a:pt x="0" y="191620"/>
                    <a:pt x="0" y="123444"/>
                  </a:cubicBezTo>
                  <a:cubicBezTo>
                    <a:pt x="0" y="55268"/>
                    <a:pt x="55268" y="0"/>
                    <a:pt x="123444" y="0"/>
                  </a:cubicBezTo>
                  <a:cubicBezTo>
                    <a:pt x="191620" y="0"/>
                    <a:pt x="246888" y="55268"/>
                    <a:pt x="246888" y="123444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89">
                <a:defRPr/>
              </a:pPr>
              <a:endParaRPr lang="en-US" sz="1800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79536801-00D8-9147-9C60-B7CD49F66EFD}"/>
                </a:ext>
              </a:extLst>
            </p:cNvPr>
            <p:cNvSpPr/>
            <p:nvPr/>
          </p:nvSpPr>
          <p:spPr>
            <a:xfrm>
              <a:off x="4180922" y="6240605"/>
              <a:ext cx="57816" cy="57816"/>
            </a:xfrm>
            <a:custGeom>
              <a:avLst/>
              <a:gdLst>
                <a:gd name="connsiteX0" fmla="*/ 246888 w 243840"/>
                <a:gd name="connsiteY0" fmla="*/ 123444 h 243840"/>
                <a:gd name="connsiteX1" fmla="*/ 123444 w 243840"/>
                <a:gd name="connsiteY1" fmla="*/ 246888 h 243840"/>
                <a:gd name="connsiteX2" fmla="*/ 0 w 243840"/>
                <a:gd name="connsiteY2" fmla="*/ 123444 h 243840"/>
                <a:gd name="connsiteX3" fmla="*/ 123444 w 243840"/>
                <a:gd name="connsiteY3" fmla="*/ 0 h 243840"/>
                <a:gd name="connsiteX4" fmla="*/ 246888 w 243840"/>
                <a:gd name="connsiteY4" fmla="*/ 123444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40" h="243840">
                  <a:moveTo>
                    <a:pt x="246888" y="123444"/>
                  </a:moveTo>
                  <a:cubicBezTo>
                    <a:pt x="246888" y="191620"/>
                    <a:pt x="191620" y="246888"/>
                    <a:pt x="123444" y="246888"/>
                  </a:cubicBezTo>
                  <a:cubicBezTo>
                    <a:pt x="55268" y="246888"/>
                    <a:pt x="0" y="191620"/>
                    <a:pt x="0" y="123444"/>
                  </a:cubicBezTo>
                  <a:cubicBezTo>
                    <a:pt x="0" y="55268"/>
                    <a:pt x="55268" y="0"/>
                    <a:pt x="123444" y="0"/>
                  </a:cubicBezTo>
                  <a:cubicBezTo>
                    <a:pt x="191620" y="0"/>
                    <a:pt x="246888" y="55268"/>
                    <a:pt x="246888" y="123444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89">
                <a:defRPr/>
              </a:pPr>
              <a:endParaRPr lang="en-US" sz="1800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E438ED24-2449-334E-9E69-9B8B5D343235}"/>
                </a:ext>
              </a:extLst>
            </p:cNvPr>
            <p:cNvSpPr/>
            <p:nvPr/>
          </p:nvSpPr>
          <p:spPr>
            <a:xfrm>
              <a:off x="4398816" y="6313236"/>
              <a:ext cx="57816" cy="57816"/>
            </a:xfrm>
            <a:custGeom>
              <a:avLst/>
              <a:gdLst>
                <a:gd name="connsiteX0" fmla="*/ 246888 w 243840"/>
                <a:gd name="connsiteY0" fmla="*/ 123444 h 243840"/>
                <a:gd name="connsiteX1" fmla="*/ 123444 w 243840"/>
                <a:gd name="connsiteY1" fmla="*/ 246888 h 243840"/>
                <a:gd name="connsiteX2" fmla="*/ 0 w 243840"/>
                <a:gd name="connsiteY2" fmla="*/ 123444 h 243840"/>
                <a:gd name="connsiteX3" fmla="*/ 123444 w 243840"/>
                <a:gd name="connsiteY3" fmla="*/ 0 h 243840"/>
                <a:gd name="connsiteX4" fmla="*/ 246888 w 243840"/>
                <a:gd name="connsiteY4" fmla="*/ 123444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40" h="243840">
                  <a:moveTo>
                    <a:pt x="246888" y="123444"/>
                  </a:moveTo>
                  <a:cubicBezTo>
                    <a:pt x="246888" y="191620"/>
                    <a:pt x="191620" y="246888"/>
                    <a:pt x="123444" y="246888"/>
                  </a:cubicBezTo>
                  <a:cubicBezTo>
                    <a:pt x="55268" y="246888"/>
                    <a:pt x="0" y="191620"/>
                    <a:pt x="0" y="123444"/>
                  </a:cubicBezTo>
                  <a:cubicBezTo>
                    <a:pt x="0" y="55268"/>
                    <a:pt x="55268" y="0"/>
                    <a:pt x="123444" y="0"/>
                  </a:cubicBezTo>
                  <a:cubicBezTo>
                    <a:pt x="191620" y="0"/>
                    <a:pt x="246888" y="55268"/>
                    <a:pt x="246888" y="123444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89">
                <a:defRPr/>
              </a:pPr>
              <a:endParaRPr lang="en-US" sz="1800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92502987-B224-3D4F-AACF-1FF7BD7ACB57}"/>
                </a:ext>
              </a:extLst>
            </p:cNvPr>
            <p:cNvSpPr/>
            <p:nvPr/>
          </p:nvSpPr>
          <p:spPr>
            <a:xfrm>
              <a:off x="4273898" y="6254155"/>
              <a:ext cx="99371" cy="110212"/>
            </a:xfrm>
            <a:custGeom>
              <a:avLst/>
              <a:gdLst>
                <a:gd name="connsiteX0" fmla="*/ 421687 w 419100"/>
                <a:gd name="connsiteY0" fmla="*/ 150114 h 464820"/>
                <a:gd name="connsiteX1" fmla="*/ 103171 w 419100"/>
                <a:gd name="connsiteY1" fmla="*/ 470916 h 464820"/>
                <a:gd name="connsiteX2" fmla="*/ 15541 w 419100"/>
                <a:gd name="connsiteY2" fmla="*/ 18288 h 464820"/>
                <a:gd name="connsiteX3" fmla="*/ 21637 w 419100"/>
                <a:gd name="connsiteY3" fmla="*/ 0 h 464820"/>
                <a:gd name="connsiteX4" fmla="*/ 328723 w 419100"/>
                <a:gd name="connsiteY4" fmla="*/ 134112 h 464820"/>
                <a:gd name="connsiteX5" fmla="*/ 329485 w 419100"/>
                <a:gd name="connsiteY5" fmla="*/ 134112 h 464820"/>
                <a:gd name="connsiteX6" fmla="*/ 331771 w 419100"/>
                <a:gd name="connsiteY6" fmla="*/ 134874 h 464820"/>
                <a:gd name="connsiteX7" fmla="*/ 404923 w 419100"/>
                <a:gd name="connsiteY7" fmla="*/ 149352 h 464820"/>
                <a:gd name="connsiteX8" fmla="*/ 421687 w 419100"/>
                <a:gd name="connsiteY8" fmla="*/ 150114 h 46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9100" h="464820">
                  <a:moveTo>
                    <a:pt x="421687" y="150114"/>
                  </a:moveTo>
                  <a:cubicBezTo>
                    <a:pt x="363775" y="325374"/>
                    <a:pt x="174037" y="435102"/>
                    <a:pt x="103171" y="470916"/>
                  </a:cubicBezTo>
                  <a:cubicBezTo>
                    <a:pt x="62785" y="400812"/>
                    <a:pt x="-38561" y="198882"/>
                    <a:pt x="15541" y="18288"/>
                  </a:cubicBezTo>
                  <a:cubicBezTo>
                    <a:pt x="17065" y="12192"/>
                    <a:pt x="19351" y="6096"/>
                    <a:pt x="21637" y="0"/>
                  </a:cubicBezTo>
                  <a:cubicBezTo>
                    <a:pt x="118411" y="78486"/>
                    <a:pt x="238807" y="116586"/>
                    <a:pt x="328723" y="134112"/>
                  </a:cubicBezTo>
                  <a:lnTo>
                    <a:pt x="329485" y="134112"/>
                  </a:lnTo>
                  <a:cubicBezTo>
                    <a:pt x="330247" y="134112"/>
                    <a:pt x="331009" y="134874"/>
                    <a:pt x="331771" y="134874"/>
                  </a:cubicBezTo>
                  <a:cubicBezTo>
                    <a:pt x="356155" y="141732"/>
                    <a:pt x="381301" y="146304"/>
                    <a:pt x="404923" y="149352"/>
                  </a:cubicBezTo>
                  <a:cubicBezTo>
                    <a:pt x="409495" y="148590"/>
                    <a:pt x="415591" y="149352"/>
                    <a:pt x="421687" y="150114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89">
                <a:defRPr/>
              </a:pPr>
              <a:endParaRPr lang="en-US" sz="1800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6A630CE6-69BA-1F4D-B684-C2813E57C594}"/>
                </a:ext>
              </a:extLst>
            </p:cNvPr>
            <p:cNvSpPr/>
            <p:nvPr/>
          </p:nvSpPr>
          <p:spPr>
            <a:xfrm>
              <a:off x="4379845" y="6171699"/>
              <a:ext cx="102985" cy="101178"/>
            </a:xfrm>
            <a:custGeom>
              <a:avLst/>
              <a:gdLst>
                <a:gd name="connsiteX0" fmla="*/ 435102 w 434340"/>
                <a:gd name="connsiteY0" fmla="*/ 167925 h 426720"/>
                <a:gd name="connsiteX1" fmla="*/ 61722 w 434340"/>
                <a:gd name="connsiteY1" fmla="*/ 425482 h 426720"/>
                <a:gd name="connsiteX2" fmla="*/ 53340 w 434340"/>
                <a:gd name="connsiteY2" fmla="*/ 427005 h 426720"/>
                <a:gd name="connsiteX3" fmla="*/ 46482 w 434340"/>
                <a:gd name="connsiteY3" fmla="*/ 427768 h 426720"/>
                <a:gd name="connsiteX4" fmla="*/ 57912 w 434340"/>
                <a:gd name="connsiteY4" fmla="*/ 290608 h 426720"/>
                <a:gd name="connsiteX5" fmla="*/ 57912 w 434340"/>
                <a:gd name="connsiteY5" fmla="*/ 288322 h 426720"/>
                <a:gd name="connsiteX6" fmla="*/ 0 w 434340"/>
                <a:gd name="connsiteY6" fmla="*/ 3334 h 426720"/>
                <a:gd name="connsiteX7" fmla="*/ 4572 w 434340"/>
                <a:gd name="connsiteY7" fmla="*/ 2572 h 426720"/>
                <a:gd name="connsiteX8" fmla="*/ 435102 w 434340"/>
                <a:gd name="connsiteY8" fmla="*/ 167925 h 42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340" h="426720">
                  <a:moveTo>
                    <a:pt x="435102" y="167925"/>
                  </a:moveTo>
                  <a:cubicBezTo>
                    <a:pt x="387096" y="231934"/>
                    <a:pt x="245364" y="400335"/>
                    <a:pt x="61722" y="425482"/>
                  </a:cubicBezTo>
                  <a:cubicBezTo>
                    <a:pt x="58674" y="426244"/>
                    <a:pt x="55626" y="426244"/>
                    <a:pt x="53340" y="427005"/>
                  </a:cubicBezTo>
                  <a:cubicBezTo>
                    <a:pt x="51054" y="427005"/>
                    <a:pt x="48768" y="427768"/>
                    <a:pt x="46482" y="427768"/>
                  </a:cubicBezTo>
                  <a:cubicBezTo>
                    <a:pt x="51816" y="395002"/>
                    <a:pt x="57150" y="346995"/>
                    <a:pt x="57912" y="290608"/>
                  </a:cubicBezTo>
                  <a:lnTo>
                    <a:pt x="57912" y="288322"/>
                  </a:lnTo>
                  <a:cubicBezTo>
                    <a:pt x="57912" y="177832"/>
                    <a:pt x="38862" y="82582"/>
                    <a:pt x="0" y="3334"/>
                  </a:cubicBezTo>
                  <a:cubicBezTo>
                    <a:pt x="1524" y="3334"/>
                    <a:pt x="3048" y="2572"/>
                    <a:pt x="4572" y="2572"/>
                  </a:cubicBezTo>
                  <a:cubicBezTo>
                    <a:pt x="192024" y="-20288"/>
                    <a:pt x="372618" y="115348"/>
                    <a:pt x="435102" y="167925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89">
                <a:defRPr/>
              </a:pPr>
              <a:endParaRPr lang="en-US" sz="1800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911B5728-CABB-9C4A-B941-5C6FA1CDB626}"/>
                </a:ext>
              </a:extLst>
            </p:cNvPr>
            <p:cNvSpPr/>
            <p:nvPr/>
          </p:nvSpPr>
          <p:spPr>
            <a:xfrm>
              <a:off x="4253500" y="6117926"/>
              <a:ext cx="99371" cy="106598"/>
            </a:xfrm>
            <a:custGeom>
              <a:avLst/>
              <a:gdLst>
                <a:gd name="connsiteX0" fmla="*/ 420848 w 419100"/>
                <a:gd name="connsiteY0" fmla="*/ 184404 h 449580"/>
                <a:gd name="connsiteX1" fmla="*/ 418562 w 419100"/>
                <a:gd name="connsiteY1" fmla="*/ 185166 h 449580"/>
                <a:gd name="connsiteX2" fmla="*/ 410942 w 419100"/>
                <a:gd name="connsiteY2" fmla="*/ 188214 h 449580"/>
                <a:gd name="connsiteX3" fmla="*/ 247112 w 419100"/>
                <a:gd name="connsiteY3" fmla="*/ 287274 h 449580"/>
                <a:gd name="connsiteX4" fmla="*/ 87854 w 419100"/>
                <a:gd name="connsiteY4" fmla="*/ 453390 h 449580"/>
                <a:gd name="connsiteX5" fmla="*/ 11654 w 419100"/>
                <a:gd name="connsiteY5" fmla="*/ 0 h 449580"/>
                <a:gd name="connsiteX6" fmla="*/ 420848 w 419100"/>
                <a:gd name="connsiteY6" fmla="*/ 184404 h 44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100" h="449580">
                  <a:moveTo>
                    <a:pt x="420848" y="184404"/>
                  </a:moveTo>
                  <a:cubicBezTo>
                    <a:pt x="420086" y="184404"/>
                    <a:pt x="419324" y="185166"/>
                    <a:pt x="418562" y="185166"/>
                  </a:cubicBezTo>
                  <a:cubicBezTo>
                    <a:pt x="417038" y="185928"/>
                    <a:pt x="413990" y="186690"/>
                    <a:pt x="410942" y="188214"/>
                  </a:cubicBezTo>
                  <a:cubicBezTo>
                    <a:pt x="383510" y="200406"/>
                    <a:pt x="317978" y="233934"/>
                    <a:pt x="247112" y="287274"/>
                  </a:cubicBezTo>
                  <a:cubicBezTo>
                    <a:pt x="180056" y="338328"/>
                    <a:pt x="126716" y="393954"/>
                    <a:pt x="87854" y="453390"/>
                  </a:cubicBezTo>
                  <a:cubicBezTo>
                    <a:pt x="-24922" y="303276"/>
                    <a:pt x="-2062" y="79248"/>
                    <a:pt x="11654" y="0"/>
                  </a:cubicBezTo>
                  <a:cubicBezTo>
                    <a:pt x="90140" y="8382"/>
                    <a:pt x="303500" y="43434"/>
                    <a:pt x="420848" y="184404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89">
                <a:defRPr/>
              </a:pPr>
              <a:endParaRPr lang="en-US" sz="1800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E9ACEE44-5613-3E48-A25A-30E11D1A23DB}"/>
                </a:ext>
              </a:extLst>
            </p:cNvPr>
            <p:cNvSpPr/>
            <p:nvPr/>
          </p:nvSpPr>
          <p:spPr>
            <a:xfrm>
              <a:off x="4286436" y="6176284"/>
              <a:ext cx="88531" cy="95758"/>
            </a:xfrm>
            <a:custGeom>
              <a:avLst/>
              <a:gdLst>
                <a:gd name="connsiteX0" fmla="*/ 368808 w 373380"/>
                <a:gd name="connsiteY0" fmla="*/ 404622 h 403860"/>
                <a:gd name="connsiteX1" fmla="*/ 291846 w 373380"/>
                <a:gd name="connsiteY1" fmla="*/ 393192 h 403860"/>
                <a:gd name="connsiteX2" fmla="*/ 291846 w 373380"/>
                <a:gd name="connsiteY2" fmla="*/ 393192 h 403860"/>
                <a:gd name="connsiteX3" fmla="*/ 0 w 373380"/>
                <a:gd name="connsiteY3" fmla="*/ 262128 h 403860"/>
                <a:gd name="connsiteX4" fmla="*/ 151638 w 373380"/>
                <a:gd name="connsiteY4" fmla="*/ 98298 h 403860"/>
                <a:gd name="connsiteX5" fmla="*/ 304038 w 373380"/>
                <a:gd name="connsiteY5" fmla="*/ 6096 h 403860"/>
                <a:gd name="connsiteX6" fmla="*/ 306324 w 373380"/>
                <a:gd name="connsiteY6" fmla="*/ 5334 h 403860"/>
                <a:gd name="connsiteX7" fmla="*/ 309372 w 373380"/>
                <a:gd name="connsiteY7" fmla="*/ 4572 h 403860"/>
                <a:gd name="connsiteX8" fmla="*/ 310896 w 373380"/>
                <a:gd name="connsiteY8" fmla="*/ 3810 h 403860"/>
                <a:gd name="connsiteX9" fmla="*/ 322326 w 373380"/>
                <a:gd name="connsiteY9" fmla="*/ 0 h 403860"/>
                <a:gd name="connsiteX10" fmla="*/ 380238 w 373380"/>
                <a:gd name="connsiteY10" fmla="*/ 271272 h 403860"/>
                <a:gd name="connsiteX11" fmla="*/ 368808 w 373380"/>
                <a:gd name="connsiteY11" fmla="*/ 404622 h 40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3380" h="403860">
                  <a:moveTo>
                    <a:pt x="368808" y="404622"/>
                  </a:moveTo>
                  <a:cubicBezTo>
                    <a:pt x="349758" y="402336"/>
                    <a:pt x="323088" y="399288"/>
                    <a:pt x="291846" y="393192"/>
                  </a:cubicBezTo>
                  <a:lnTo>
                    <a:pt x="291846" y="393192"/>
                  </a:lnTo>
                  <a:cubicBezTo>
                    <a:pt x="205740" y="376428"/>
                    <a:pt x="87630" y="339852"/>
                    <a:pt x="0" y="262128"/>
                  </a:cubicBezTo>
                  <a:cubicBezTo>
                    <a:pt x="34290" y="204216"/>
                    <a:pt x="85344" y="149352"/>
                    <a:pt x="151638" y="98298"/>
                  </a:cubicBezTo>
                  <a:cubicBezTo>
                    <a:pt x="217932" y="48006"/>
                    <a:pt x="280416" y="17526"/>
                    <a:pt x="304038" y="6096"/>
                  </a:cubicBezTo>
                  <a:lnTo>
                    <a:pt x="306324" y="5334"/>
                  </a:lnTo>
                  <a:cubicBezTo>
                    <a:pt x="307086" y="5334"/>
                    <a:pt x="307848" y="4572"/>
                    <a:pt x="309372" y="4572"/>
                  </a:cubicBezTo>
                  <a:lnTo>
                    <a:pt x="310896" y="3810"/>
                  </a:lnTo>
                  <a:cubicBezTo>
                    <a:pt x="314706" y="2286"/>
                    <a:pt x="318516" y="762"/>
                    <a:pt x="322326" y="0"/>
                  </a:cubicBezTo>
                  <a:cubicBezTo>
                    <a:pt x="370332" y="89916"/>
                    <a:pt x="381000" y="195834"/>
                    <a:pt x="380238" y="271272"/>
                  </a:cubicBezTo>
                  <a:cubicBezTo>
                    <a:pt x="379476" y="326898"/>
                    <a:pt x="373380" y="375666"/>
                    <a:pt x="368808" y="404622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89">
                <a:defRPr/>
              </a:pPr>
              <a:endParaRPr lang="en-US" sz="1800">
                <a:solidFill>
                  <a:srgbClr val="000000"/>
                </a:solidFill>
                <a:latin typeface="IBM Plex Sans"/>
              </a:endParaRPr>
            </a:p>
          </p:txBody>
        </p:sp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A46FCA94-F27B-F541-9231-FA15FC1DC1FF}"/>
              </a:ext>
            </a:extLst>
          </p:cNvPr>
          <p:cNvSpPr/>
          <p:nvPr/>
        </p:nvSpPr>
        <p:spPr>
          <a:xfrm>
            <a:off x="5484574" y="1817294"/>
            <a:ext cx="487121" cy="48712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57189">
              <a:defRPr/>
            </a:pPr>
            <a:endParaRPr lang="en-US" sz="1200" err="1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1858ACD-A4D3-324A-9514-E25452BA0A27}"/>
              </a:ext>
            </a:extLst>
          </p:cNvPr>
          <p:cNvGrpSpPr/>
          <p:nvPr/>
        </p:nvGrpSpPr>
        <p:grpSpPr>
          <a:xfrm>
            <a:off x="5596234" y="1910564"/>
            <a:ext cx="287247" cy="262480"/>
            <a:chOff x="5405357" y="6088476"/>
            <a:chExt cx="276614" cy="252764"/>
          </a:xfrm>
          <a:solidFill>
            <a:schemeClr val="bg2"/>
          </a:solidFill>
        </p:grpSpPr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9D589D69-2468-ED46-86CA-90DD38E87157}"/>
                </a:ext>
              </a:extLst>
            </p:cNvPr>
            <p:cNvSpPr/>
            <p:nvPr/>
          </p:nvSpPr>
          <p:spPr>
            <a:xfrm>
              <a:off x="5509065" y="6088476"/>
              <a:ext cx="72270" cy="251139"/>
            </a:xfrm>
            <a:custGeom>
              <a:avLst/>
              <a:gdLst>
                <a:gd name="connsiteX0" fmla="*/ 0 w 304800"/>
                <a:gd name="connsiteY0" fmla="*/ 0 h 1059180"/>
                <a:gd name="connsiteX1" fmla="*/ 307848 w 304800"/>
                <a:gd name="connsiteY1" fmla="*/ 0 h 1059180"/>
                <a:gd name="connsiteX2" fmla="*/ 307848 w 304800"/>
                <a:gd name="connsiteY2" fmla="*/ 1066038 h 1059180"/>
                <a:gd name="connsiteX3" fmla="*/ 0 w 304800"/>
                <a:gd name="connsiteY3" fmla="*/ 1066038 h 105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1059180">
                  <a:moveTo>
                    <a:pt x="0" y="0"/>
                  </a:moveTo>
                  <a:lnTo>
                    <a:pt x="307848" y="0"/>
                  </a:lnTo>
                  <a:lnTo>
                    <a:pt x="307848" y="1066038"/>
                  </a:lnTo>
                  <a:lnTo>
                    <a:pt x="0" y="106603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89">
                <a:defRPr/>
              </a:pPr>
              <a:endParaRPr lang="en-US" sz="1800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5E0D020D-AF19-8E44-9932-A51DA934953D}"/>
                </a:ext>
              </a:extLst>
            </p:cNvPr>
            <p:cNvSpPr/>
            <p:nvPr/>
          </p:nvSpPr>
          <p:spPr>
            <a:xfrm>
              <a:off x="5609701" y="6196700"/>
              <a:ext cx="72270" cy="144540"/>
            </a:xfrm>
            <a:custGeom>
              <a:avLst/>
              <a:gdLst>
                <a:gd name="connsiteX0" fmla="*/ 0 w 304800"/>
                <a:gd name="connsiteY0" fmla="*/ 0 h 609600"/>
                <a:gd name="connsiteX1" fmla="*/ 307849 w 304800"/>
                <a:gd name="connsiteY1" fmla="*/ 0 h 609600"/>
                <a:gd name="connsiteX2" fmla="*/ 307849 w 304800"/>
                <a:gd name="connsiteY2" fmla="*/ 609600 h 609600"/>
                <a:gd name="connsiteX3" fmla="*/ 0 w 304800"/>
                <a:gd name="connsiteY3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609600">
                  <a:moveTo>
                    <a:pt x="0" y="0"/>
                  </a:moveTo>
                  <a:lnTo>
                    <a:pt x="307849" y="0"/>
                  </a:lnTo>
                  <a:lnTo>
                    <a:pt x="307849" y="609600"/>
                  </a:lnTo>
                  <a:lnTo>
                    <a:pt x="0" y="60960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89">
                <a:defRPr/>
              </a:pPr>
              <a:endParaRPr lang="en-US" sz="1800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A5E1FCD4-E17D-6848-B39D-C47537ED3BDF}"/>
                </a:ext>
              </a:extLst>
            </p:cNvPr>
            <p:cNvSpPr/>
            <p:nvPr/>
          </p:nvSpPr>
          <p:spPr>
            <a:xfrm>
              <a:off x="5405357" y="6139968"/>
              <a:ext cx="72270" cy="200549"/>
            </a:xfrm>
            <a:custGeom>
              <a:avLst/>
              <a:gdLst>
                <a:gd name="connsiteX0" fmla="*/ 0 w 304800"/>
                <a:gd name="connsiteY0" fmla="*/ 0 h 845820"/>
                <a:gd name="connsiteX1" fmla="*/ 307848 w 304800"/>
                <a:gd name="connsiteY1" fmla="*/ 0 h 845820"/>
                <a:gd name="connsiteX2" fmla="*/ 307848 w 304800"/>
                <a:gd name="connsiteY2" fmla="*/ 848868 h 845820"/>
                <a:gd name="connsiteX3" fmla="*/ 0 w 304800"/>
                <a:gd name="connsiteY3" fmla="*/ 848868 h 84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" h="845820">
                  <a:moveTo>
                    <a:pt x="0" y="0"/>
                  </a:moveTo>
                  <a:lnTo>
                    <a:pt x="307848" y="0"/>
                  </a:lnTo>
                  <a:lnTo>
                    <a:pt x="307848" y="848868"/>
                  </a:lnTo>
                  <a:lnTo>
                    <a:pt x="0" y="84886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89">
                <a:defRPr/>
              </a:pPr>
              <a:endParaRPr lang="en-US" sz="1800">
                <a:solidFill>
                  <a:srgbClr val="000000"/>
                </a:solidFill>
                <a:latin typeface="IBM Plex Sans"/>
              </a:endParaRPr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0D6877D8-733A-B744-B15A-0520A7922E45}"/>
              </a:ext>
            </a:extLst>
          </p:cNvPr>
          <p:cNvSpPr/>
          <p:nvPr/>
        </p:nvSpPr>
        <p:spPr>
          <a:xfrm>
            <a:off x="2946440" y="1804645"/>
            <a:ext cx="518289" cy="518289"/>
          </a:xfrm>
          <a:prstGeom prst="ellipse">
            <a:avLst/>
          </a:prstGeom>
          <a:solidFill>
            <a:srgbClr val="18D1CF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57189">
              <a:defRPr/>
            </a:pPr>
            <a:r>
              <a:rPr lang="en-US" sz="1200">
                <a:solidFill>
                  <a:srgbClr val="0FC5C1"/>
                </a:solidFill>
                <a:latin typeface="Arial"/>
                <a:cs typeface="Arial"/>
              </a:rPr>
              <a:t>b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3EA9E35-5207-5D49-8EB8-4C11B7E2EF54}"/>
              </a:ext>
            </a:extLst>
          </p:cNvPr>
          <p:cNvGrpSpPr/>
          <p:nvPr/>
        </p:nvGrpSpPr>
        <p:grpSpPr>
          <a:xfrm>
            <a:off x="3065819" y="1903955"/>
            <a:ext cx="281898" cy="315894"/>
            <a:chOff x="4631526" y="6086307"/>
            <a:chExt cx="251681" cy="282035"/>
          </a:xfrm>
          <a:solidFill>
            <a:schemeClr val="bg2"/>
          </a:solidFill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D2A1D475-0371-4C41-A6D7-E13151E2EF08}"/>
                </a:ext>
              </a:extLst>
            </p:cNvPr>
            <p:cNvSpPr/>
            <p:nvPr/>
          </p:nvSpPr>
          <p:spPr>
            <a:xfrm>
              <a:off x="4637849" y="6086307"/>
              <a:ext cx="236684" cy="106598"/>
            </a:xfrm>
            <a:custGeom>
              <a:avLst/>
              <a:gdLst>
                <a:gd name="connsiteX0" fmla="*/ 999744 w 998220"/>
                <a:gd name="connsiteY0" fmla="*/ 224028 h 449580"/>
                <a:gd name="connsiteX1" fmla="*/ 499872 w 998220"/>
                <a:gd name="connsiteY1" fmla="*/ 451104 h 449580"/>
                <a:gd name="connsiteX2" fmla="*/ 0 w 998220"/>
                <a:gd name="connsiteY2" fmla="*/ 224028 h 449580"/>
                <a:gd name="connsiteX3" fmla="*/ 505968 w 998220"/>
                <a:gd name="connsiteY3" fmla="*/ 0 h 44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8220" h="449580">
                  <a:moveTo>
                    <a:pt x="999744" y="224028"/>
                  </a:moveTo>
                  <a:lnTo>
                    <a:pt x="499872" y="451104"/>
                  </a:lnTo>
                  <a:lnTo>
                    <a:pt x="0" y="224028"/>
                  </a:lnTo>
                  <a:lnTo>
                    <a:pt x="505968" y="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89">
                <a:defRPr/>
              </a:pPr>
              <a:endParaRPr lang="en-US" sz="1800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66B68F3-567C-5040-A814-D17C034CAA02}"/>
                </a:ext>
              </a:extLst>
            </p:cNvPr>
            <p:cNvSpPr/>
            <p:nvPr/>
          </p:nvSpPr>
          <p:spPr>
            <a:xfrm>
              <a:off x="4631526" y="6164179"/>
              <a:ext cx="112019" cy="204163"/>
            </a:xfrm>
            <a:custGeom>
              <a:avLst/>
              <a:gdLst>
                <a:gd name="connsiteX0" fmla="*/ 477012 w 472440"/>
                <a:gd name="connsiteY0" fmla="*/ 863346 h 861060"/>
                <a:gd name="connsiteX1" fmla="*/ 0 w 472440"/>
                <a:gd name="connsiteY1" fmla="*/ 646938 h 861060"/>
                <a:gd name="connsiteX2" fmla="*/ 0 w 472440"/>
                <a:gd name="connsiteY2" fmla="*/ 0 h 861060"/>
                <a:gd name="connsiteX3" fmla="*/ 477012 w 472440"/>
                <a:gd name="connsiteY3" fmla="*/ 216408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2440" h="861060">
                  <a:moveTo>
                    <a:pt x="477012" y="863346"/>
                  </a:moveTo>
                  <a:lnTo>
                    <a:pt x="0" y="646938"/>
                  </a:lnTo>
                  <a:lnTo>
                    <a:pt x="0" y="0"/>
                  </a:lnTo>
                  <a:lnTo>
                    <a:pt x="477012" y="21640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89">
                <a:defRPr/>
              </a:pPr>
              <a:endParaRPr lang="en-US" sz="1800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1D313F45-3221-4543-B0E4-BE1FAA8BE0C6}"/>
                </a:ext>
              </a:extLst>
            </p:cNvPr>
            <p:cNvSpPr/>
            <p:nvPr/>
          </p:nvSpPr>
          <p:spPr>
            <a:xfrm>
              <a:off x="4771188" y="6164179"/>
              <a:ext cx="112019" cy="204163"/>
            </a:xfrm>
            <a:custGeom>
              <a:avLst/>
              <a:gdLst>
                <a:gd name="connsiteX0" fmla="*/ 0 w 472440"/>
                <a:gd name="connsiteY0" fmla="*/ 863346 h 861060"/>
                <a:gd name="connsiteX1" fmla="*/ 477012 w 472440"/>
                <a:gd name="connsiteY1" fmla="*/ 646938 h 861060"/>
                <a:gd name="connsiteX2" fmla="*/ 477012 w 472440"/>
                <a:gd name="connsiteY2" fmla="*/ 0 h 861060"/>
                <a:gd name="connsiteX3" fmla="*/ 0 w 472440"/>
                <a:gd name="connsiteY3" fmla="*/ 216408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2440" h="861060">
                  <a:moveTo>
                    <a:pt x="0" y="863346"/>
                  </a:moveTo>
                  <a:lnTo>
                    <a:pt x="477012" y="646938"/>
                  </a:lnTo>
                  <a:lnTo>
                    <a:pt x="477012" y="0"/>
                  </a:lnTo>
                  <a:lnTo>
                    <a:pt x="0" y="216408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89">
                <a:defRPr/>
              </a:pPr>
              <a:endParaRPr lang="en-US" sz="1800">
                <a:solidFill>
                  <a:srgbClr val="000000"/>
                </a:solidFill>
                <a:latin typeface="IBM Plex Sans"/>
              </a:endParaRPr>
            </a:p>
          </p:txBody>
        </p:sp>
      </p:grpSp>
      <p:sp>
        <p:nvSpPr>
          <p:cNvPr id="99" name="Oval 98">
            <a:extLst>
              <a:ext uri="{FF2B5EF4-FFF2-40B4-BE49-F238E27FC236}">
                <a16:creationId xmlns:a16="http://schemas.microsoft.com/office/drawing/2014/main" id="{4AD76C45-0125-FD41-AF95-4D6D9ECE9FEE}"/>
              </a:ext>
            </a:extLst>
          </p:cNvPr>
          <p:cNvSpPr/>
          <p:nvPr/>
        </p:nvSpPr>
        <p:spPr>
          <a:xfrm>
            <a:off x="2957049" y="3280437"/>
            <a:ext cx="502175" cy="502175"/>
          </a:xfrm>
          <a:prstGeom prst="ellipse">
            <a:avLst/>
          </a:prstGeom>
          <a:solidFill>
            <a:srgbClr val="033CB1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57189">
              <a:defRPr/>
            </a:pPr>
            <a:endParaRPr lang="en-US" sz="1200" err="1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2CDCB88-C35F-204C-8AC0-0897B4F6E696}"/>
              </a:ext>
            </a:extLst>
          </p:cNvPr>
          <p:cNvGrpSpPr/>
          <p:nvPr/>
        </p:nvGrpSpPr>
        <p:grpSpPr>
          <a:xfrm>
            <a:off x="3077839" y="3404003"/>
            <a:ext cx="290490" cy="253077"/>
            <a:chOff x="5038406" y="6109976"/>
            <a:chExt cx="267942" cy="233433"/>
          </a:xfrm>
          <a:solidFill>
            <a:schemeClr val="bg2"/>
          </a:solidFill>
        </p:grpSpPr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2FCB2A14-8823-5942-8423-44CDFA7C78A5}"/>
                </a:ext>
              </a:extLst>
            </p:cNvPr>
            <p:cNvSpPr/>
            <p:nvPr/>
          </p:nvSpPr>
          <p:spPr>
            <a:xfrm>
              <a:off x="5038406" y="6139246"/>
              <a:ext cx="124666" cy="204163"/>
            </a:xfrm>
            <a:custGeom>
              <a:avLst/>
              <a:gdLst>
                <a:gd name="connsiteX0" fmla="*/ 170688 w 525780"/>
                <a:gd name="connsiteY0" fmla="*/ 548640 h 861060"/>
                <a:gd name="connsiteX1" fmla="*/ 170688 w 525780"/>
                <a:gd name="connsiteY1" fmla="*/ 693420 h 861060"/>
                <a:gd name="connsiteX2" fmla="*/ 525780 w 525780"/>
                <a:gd name="connsiteY2" fmla="*/ 693420 h 861060"/>
                <a:gd name="connsiteX3" fmla="*/ 525780 w 525780"/>
                <a:gd name="connsiteY3" fmla="*/ 864870 h 861060"/>
                <a:gd name="connsiteX4" fmla="*/ 0 w 525780"/>
                <a:gd name="connsiteY4" fmla="*/ 864870 h 861060"/>
                <a:gd name="connsiteX5" fmla="*/ 0 w 525780"/>
                <a:gd name="connsiteY5" fmla="*/ 0 h 861060"/>
                <a:gd name="connsiteX6" fmla="*/ 170688 w 525780"/>
                <a:gd name="connsiteY6" fmla="*/ 0 h 861060"/>
                <a:gd name="connsiteX7" fmla="*/ 170688 w 525780"/>
                <a:gd name="connsiteY7" fmla="*/ 378714 h 861060"/>
                <a:gd name="connsiteX8" fmla="*/ 530352 w 525780"/>
                <a:gd name="connsiteY8" fmla="*/ 378714 h 861060"/>
                <a:gd name="connsiteX9" fmla="*/ 530352 w 525780"/>
                <a:gd name="connsiteY9" fmla="*/ 54864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5780" h="861060">
                  <a:moveTo>
                    <a:pt x="170688" y="548640"/>
                  </a:moveTo>
                  <a:lnTo>
                    <a:pt x="170688" y="693420"/>
                  </a:lnTo>
                  <a:lnTo>
                    <a:pt x="525780" y="693420"/>
                  </a:lnTo>
                  <a:lnTo>
                    <a:pt x="525780" y="864870"/>
                  </a:lnTo>
                  <a:lnTo>
                    <a:pt x="0" y="864870"/>
                  </a:lnTo>
                  <a:lnTo>
                    <a:pt x="0" y="0"/>
                  </a:lnTo>
                  <a:lnTo>
                    <a:pt x="170688" y="0"/>
                  </a:lnTo>
                  <a:lnTo>
                    <a:pt x="170688" y="378714"/>
                  </a:lnTo>
                  <a:lnTo>
                    <a:pt x="530352" y="378714"/>
                  </a:lnTo>
                  <a:lnTo>
                    <a:pt x="530352" y="54864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89">
                <a:defRPr/>
              </a:pPr>
              <a:endParaRPr lang="en-US" sz="1800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22F9EC7-65CE-CE43-8B9D-A1886B716E82}"/>
                </a:ext>
              </a:extLst>
            </p:cNvPr>
            <p:cNvSpPr/>
            <p:nvPr/>
          </p:nvSpPr>
          <p:spPr>
            <a:xfrm>
              <a:off x="5189803" y="6229064"/>
              <a:ext cx="39748" cy="39748"/>
            </a:xfrm>
            <a:custGeom>
              <a:avLst/>
              <a:gdLst>
                <a:gd name="connsiteX0" fmla="*/ 170688 w 167640"/>
                <a:gd name="connsiteY0" fmla="*/ 0 h 167640"/>
                <a:gd name="connsiteX1" fmla="*/ 170688 w 167640"/>
                <a:gd name="connsiteY1" fmla="*/ 170688 h 167640"/>
                <a:gd name="connsiteX2" fmla="*/ 0 w 167640"/>
                <a:gd name="connsiteY2" fmla="*/ 170688 h 167640"/>
                <a:gd name="connsiteX3" fmla="*/ 0 w 167640"/>
                <a:gd name="connsiteY3" fmla="*/ 0 h 16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" h="167640">
                  <a:moveTo>
                    <a:pt x="170688" y="0"/>
                  </a:moveTo>
                  <a:lnTo>
                    <a:pt x="170688" y="170688"/>
                  </a:lnTo>
                  <a:lnTo>
                    <a:pt x="0" y="1706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89">
                <a:defRPr/>
              </a:pPr>
              <a:endParaRPr lang="en-US" sz="1800">
                <a:solidFill>
                  <a:srgbClr val="000000"/>
                </a:solidFill>
                <a:latin typeface="IBM Plex Sans"/>
              </a:endParaRP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A1B38FB-1523-FA4F-AE60-223DBE25FCF1}"/>
                </a:ext>
              </a:extLst>
            </p:cNvPr>
            <p:cNvSpPr/>
            <p:nvPr/>
          </p:nvSpPr>
          <p:spPr>
            <a:xfrm>
              <a:off x="5103991" y="6109976"/>
              <a:ext cx="202357" cy="233071"/>
            </a:xfrm>
            <a:custGeom>
              <a:avLst/>
              <a:gdLst>
                <a:gd name="connsiteX0" fmla="*/ 362712 w 853440"/>
                <a:gd name="connsiteY0" fmla="*/ 984504 h 982980"/>
                <a:gd name="connsiteX1" fmla="*/ 362712 w 853440"/>
                <a:gd name="connsiteY1" fmla="*/ 813816 h 982980"/>
                <a:gd name="connsiteX2" fmla="*/ 684275 w 853440"/>
                <a:gd name="connsiteY2" fmla="*/ 492252 h 982980"/>
                <a:gd name="connsiteX3" fmla="*/ 362712 w 853440"/>
                <a:gd name="connsiteY3" fmla="*/ 170688 h 982980"/>
                <a:gd name="connsiteX4" fmla="*/ 125730 w 853440"/>
                <a:gd name="connsiteY4" fmla="*/ 275082 h 982980"/>
                <a:gd name="connsiteX5" fmla="*/ 0 w 853440"/>
                <a:gd name="connsiteY5" fmla="*/ 160020 h 982980"/>
                <a:gd name="connsiteX6" fmla="*/ 362712 w 853440"/>
                <a:gd name="connsiteY6" fmla="*/ 0 h 982980"/>
                <a:gd name="connsiteX7" fmla="*/ 854964 w 853440"/>
                <a:gd name="connsiteY7" fmla="*/ 492252 h 982980"/>
                <a:gd name="connsiteX8" fmla="*/ 362712 w 853440"/>
                <a:gd name="connsiteY8" fmla="*/ 984504 h 98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3440" h="982980">
                  <a:moveTo>
                    <a:pt x="362712" y="984504"/>
                  </a:moveTo>
                  <a:lnTo>
                    <a:pt x="362712" y="813816"/>
                  </a:lnTo>
                  <a:cubicBezTo>
                    <a:pt x="540258" y="813816"/>
                    <a:pt x="684275" y="669798"/>
                    <a:pt x="684275" y="492252"/>
                  </a:cubicBezTo>
                  <a:cubicBezTo>
                    <a:pt x="684275" y="314706"/>
                    <a:pt x="540258" y="170688"/>
                    <a:pt x="362712" y="170688"/>
                  </a:cubicBezTo>
                  <a:cubicBezTo>
                    <a:pt x="272795" y="170688"/>
                    <a:pt x="185928" y="208788"/>
                    <a:pt x="125730" y="275082"/>
                  </a:cubicBezTo>
                  <a:lnTo>
                    <a:pt x="0" y="160020"/>
                  </a:lnTo>
                  <a:cubicBezTo>
                    <a:pt x="92964" y="58674"/>
                    <a:pt x="225552" y="0"/>
                    <a:pt x="362712" y="0"/>
                  </a:cubicBezTo>
                  <a:cubicBezTo>
                    <a:pt x="633984" y="0"/>
                    <a:pt x="854964" y="220980"/>
                    <a:pt x="854964" y="492252"/>
                  </a:cubicBezTo>
                  <a:cubicBezTo>
                    <a:pt x="854964" y="763524"/>
                    <a:pt x="633984" y="984504"/>
                    <a:pt x="362712" y="984504"/>
                  </a:cubicBezTo>
                  <a:close/>
                </a:path>
              </a:pathLst>
            </a:custGeom>
            <a:grpFill/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457189">
                <a:defRPr/>
              </a:pPr>
              <a:endParaRPr lang="en-US" sz="1800">
                <a:solidFill>
                  <a:srgbClr val="000000"/>
                </a:solidFill>
                <a:latin typeface="IBM Plex Sans"/>
              </a:endParaRPr>
            </a:p>
          </p:txBody>
        </p: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58F9E123-6ACD-C341-B944-6A6260F57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693" r="63611" b="-1"/>
          <a:stretch/>
        </p:blipFill>
        <p:spPr>
          <a:xfrm>
            <a:off x="3662355" y="2484841"/>
            <a:ext cx="492636" cy="488351"/>
          </a:xfrm>
          <a:prstGeom prst="rect">
            <a:avLst/>
          </a:prstGeom>
          <a:ln>
            <a:noFill/>
          </a:ln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0312059C-40EB-3644-8A1E-6BDC4FD92E4C}"/>
              </a:ext>
            </a:extLst>
          </p:cNvPr>
          <p:cNvSpPr txBox="1"/>
          <p:nvPr/>
        </p:nvSpPr>
        <p:spPr>
          <a:xfrm>
            <a:off x="4088493" y="2443007"/>
            <a:ext cx="13309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800"/>
            <a:r>
              <a:rPr lang="x-none" sz="3200" b="1" dirty="0">
                <a:solidFill>
                  <a:srgbClr val="EAEAEA">
                    <a:lumMod val="25000"/>
                  </a:srgbClr>
                </a:solidFill>
                <a:latin typeface="IBM Plex Sans Condensed" panose="020B0506050203000203" pitchFamily="34" charset="77"/>
              </a:rPr>
              <a:t>OSLC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B7C3B90-B311-8F49-A573-5ABBB5CA97E2}"/>
              </a:ext>
            </a:extLst>
          </p:cNvPr>
          <p:cNvCxnSpPr>
            <a:cxnSpLocks/>
          </p:cNvCxnSpPr>
          <p:nvPr/>
        </p:nvCxnSpPr>
        <p:spPr>
          <a:xfrm flipH="1">
            <a:off x="2339774" y="2729015"/>
            <a:ext cx="12522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0C441A45-2933-424C-8A67-6BE37DC9AF56}"/>
              </a:ext>
            </a:extLst>
          </p:cNvPr>
          <p:cNvSpPr txBox="1"/>
          <p:nvPr/>
        </p:nvSpPr>
        <p:spPr>
          <a:xfrm>
            <a:off x="685331" y="2613248"/>
            <a:ext cx="1960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200" b="1" dirty="0">
                <a:solidFill>
                  <a:srgbClr val="0064FF"/>
                </a:solidFill>
                <a:latin typeface="IBM Plex Sans"/>
              </a:rPr>
              <a:t>Open Services for Lifecycle Collaboration</a:t>
            </a:r>
            <a:r>
              <a:rPr lang="en-GB" sz="1200" dirty="0">
                <a:solidFill>
                  <a:srgbClr val="0064FF"/>
                </a:solidFill>
                <a:latin typeface="IBM Plex Sans"/>
              </a:rPr>
              <a:t>  </a:t>
            </a:r>
            <a:br>
              <a:rPr lang="en-GB" sz="1200" dirty="0">
                <a:solidFill>
                  <a:srgbClr val="000000"/>
                </a:solidFill>
                <a:latin typeface="IBM Plex Sans"/>
              </a:rPr>
            </a:br>
            <a:endParaRPr lang="en-GB" sz="1200" dirty="0">
              <a:solidFill>
                <a:srgbClr val="000000"/>
              </a:solidFill>
              <a:latin typeface="IBM Plex Sans"/>
            </a:endParaRPr>
          </a:p>
          <a:p>
            <a:pPr marL="171446" indent="-171446" defTabSz="6858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0000"/>
                </a:solidFill>
                <a:latin typeface="IBM Plex Sans"/>
              </a:rPr>
              <a:t>Open standard</a:t>
            </a:r>
          </a:p>
          <a:p>
            <a:pPr marL="171446" indent="-171446" defTabSz="6858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0000"/>
                </a:solidFill>
                <a:latin typeface="IBM Plex Sans"/>
              </a:rPr>
              <a:t>Based on web technology</a:t>
            </a:r>
          </a:p>
          <a:p>
            <a:pPr marL="171446" indent="-171446" defTabSz="685800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00000"/>
                </a:solidFill>
                <a:latin typeface="IBM Plex Sans"/>
              </a:rPr>
              <a:t>Standard link types</a:t>
            </a:r>
            <a:br>
              <a:rPr lang="en-GB" sz="1050" dirty="0">
                <a:solidFill>
                  <a:srgbClr val="000000"/>
                </a:solidFill>
                <a:latin typeface="IBM Plex Sans"/>
              </a:rPr>
            </a:br>
            <a:r>
              <a:rPr lang="en-GB" sz="1050" dirty="0">
                <a:solidFill>
                  <a:srgbClr val="000000"/>
                </a:solidFill>
                <a:latin typeface="IBM Plex Sans"/>
              </a:rPr>
              <a:t>to connect artefacts</a:t>
            </a:r>
          </a:p>
          <a:p>
            <a:pPr defTabSz="685800"/>
            <a:endParaRPr lang="x-none" sz="1800" dirty="0">
              <a:solidFill>
                <a:srgbClr val="000000"/>
              </a:solidFill>
              <a:latin typeface="IBM Plex Sans"/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60ABB27-7D44-A240-AC34-B3821E4C0B1F}"/>
              </a:ext>
            </a:extLst>
          </p:cNvPr>
          <p:cNvCxnSpPr>
            <a:cxnSpLocks/>
          </p:cNvCxnSpPr>
          <p:nvPr/>
        </p:nvCxnSpPr>
        <p:spPr>
          <a:xfrm>
            <a:off x="4798027" y="1351491"/>
            <a:ext cx="1250942" cy="0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9AC0A4CD-3BFD-0C43-A924-E149939D727E}"/>
              </a:ext>
            </a:extLst>
          </p:cNvPr>
          <p:cNvSpPr txBox="1"/>
          <p:nvPr/>
        </p:nvSpPr>
        <p:spPr>
          <a:xfrm>
            <a:off x="6223913" y="1216793"/>
            <a:ext cx="19607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050" dirty="0">
                <a:solidFill>
                  <a:srgbClr val="0064FF"/>
                </a:solidFill>
                <a:latin typeface="IBM Plex Sans"/>
              </a:rPr>
              <a:t>Trace requirements </a:t>
            </a:r>
            <a:br>
              <a:rPr lang="en-GB" sz="1050" dirty="0">
                <a:solidFill>
                  <a:srgbClr val="0064FF"/>
                </a:solidFill>
                <a:latin typeface="IBM Plex Sans"/>
              </a:rPr>
            </a:br>
            <a:r>
              <a:rPr lang="en-GB" sz="1050" dirty="0">
                <a:solidFill>
                  <a:srgbClr val="0064FF"/>
                </a:solidFill>
                <a:latin typeface="IBM Plex Sans"/>
              </a:rPr>
              <a:t>through the lifecycle </a:t>
            </a:r>
            <a:endParaRPr lang="x-none" sz="1400" dirty="0">
              <a:solidFill>
                <a:srgbClr val="0064FF"/>
              </a:solidFill>
              <a:latin typeface="IBM Plex San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EC6E613-B8E1-9349-961B-CDB3B84021EF}"/>
              </a:ext>
            </a:extLst>
          </p:cNvPr>
          <p:cNvSpPr txBox="1"/>
          <p:nvPr/>
        </p:nvSpPr>
        <p:spPr>
          <a:xfrm>
            <a:off x="6726271" y="1944063"/>
            <a:ext cx="196074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050" dirty="0">
                <a:solidFill>
                  <a:srgbClr val="0064FF"/>
                </a:solidFill>
                <a:latin typeface="IBM Plex Sans"/>
              </a:rPr>
              <a:t>Leverage integrated</a:t>
            </a:r>
          </a:p>
          <a:p>
            <a:pPr defTabSz="685800"/>
            <a:r>
              <a:rPr lang="en-GB" sz="1050" dirty="0">
                <a:solidFill>
                  <a:srgbClr val="0064FF"/>
                </a:solidFill>
                <a:latin typeface="IBM Plex Sans"/>
              </a:rPr>
              <a:t>Reporting and analysis capabilities</a:t>
            </a:r>
            <a:endParaRPr lang="x-none" sz="1400" dirty="0">
              <a:solidFill>
                <a:srgbClr val="0064FF"/>
              </a:solidFill>
              <a:latin typeface="IBM Plex Sans"/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AA54372-048D-9948-BC66-E0F837EA7256}"/>
              </a:ext>
            </a:extLst>
          </p:cNvPr>
          <p:cNvCxnSpPr>
            <a:cxnSpLocks/>
          </p:cNvCxnSpPr>
          <p:nvPr/>
        </p:nvCxnSpPr>
        <p:spPr>
          <a:xfrm>
            <a:off x="6048969" y="2068163"/>
            <a:ext cx="59610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Oval 113">
            <a:extLst>
              <a:ext uri="{FF2B5EF4-FFF2-40B4-BE49-F238E27FC236}">
                <a16:creationId xmlns:a16="http://schemas.microsoft.com/office/drawing/2014/main" id="{3148B295-45E6-1F43-A71A-43B77F56BA62}"/>
              </a:ext>
            </a:extLst>
          </p:cNvPr>
          <p:cNvSpPr/>
          <p:nvPr/>
        </p:nvSpPr>
        <p:spPr>
          <a:xfrm>
            <a:off x="5416406" y="3257392"/>
            <a:ext cx="487121" cy="487121"/>
          </a:xfrm>
          <a:prstGeom prst="ellipse">
            <a:avLst/>
          </a:prstGeom>
          <a:gradFill flip="none" rotWithShape="1">
            <a:gsLst>
              <a:gs pos="28000">
                <a:schemeClr val="accent2"/>
              </a:gs>
              <a:gs pos="100000">
                <a:schemeClr val="accent4"/>
              </a:gs>
            </a:gsLst>
            <a:lin ang="2700000" scaled="1"/>
            <a:tileRect/>
          </a:gra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57189">
              <a:defRPr/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9C9637F-20DB-E24E-8B5B-A47FEB9F1616}"/>
              </a:ext>
            </a:extLst>
          </p:cNvPr>
          <p:cNvCxnSpPr>
            <a:cxnSpLocks/>
          </p:cNvCxnSpPr>
          <p:nvPr/>
        </p:nvCxnSpPr>
        <p:spPr>
          <a:xfrm flipV="1">
            <a:off x="6055244" y="3073778"/>
            <a:ext cx="503685" cy="300184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8BA17348-1B0E-6E43-9E1E-CB5C90207C34}"/>
              </a:ext>
            </a:extLst>
          </p:cNvPr>
          <p:cNvSpPr txBox="1"/>
          <p:nvPr/>
        </p:nvSpPr>
        <p:spPr>
          <a:xfrm>
            <a:off x="6626206" y="2790890"/>
            <a:ext cx="1558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050" dirty="0">
                <a:solidFill>
                  <a:srgbClr val="0064FF"/>
                </a:solidFill>
                <a:latin typeface="IBM Plex Sans"/>
              </a:rPr>
              <a:t>Integrate seamlessly with any application that supports OSLC</a:t>
            </a:r>
          </a:p>
          <a:p>
            <a:pPr defTabSz="685800"/>
            <a:r>
              <a:rPr lang="en-GB" sz="1050" dirty="0">
                <a:solidFill>
                  <a:srgbClr val="0064FF"/>
                </a:solidFill>
                <a:latin typeface="IBM Plex Sans"/>
              </a:rPr>
              <a:t> </a:t>
            </a:r>
            <a:endParaRPr lang="x-none" sz="1400" dirty="0">
              <a:solidFill>
                <a:srgbClr val="0064FF"/>
              </a:solidFill>
              <a:latin typeface="IBM Plex Sans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0FBAA99-FF7D-5F47-9571-631189C99F05}"/>
              </a:ext>
            </a:extLst>
          </p:cNvPr>
          <p:cNvSpPr/>
          <p:nvPr/>
        </p:nvSpPr>
        <p:spPr>
          <a:xfrm>
            <a:off x="189406" y="4372073"/>
            <a:ext cx="1889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200" i="1" dirty="0">
                <a:solidFill>
                  <a:srgbClr val="000000"/>
                </a:solidFill>
                <a:latin typeface="IBM Plex Sans"/>
              </a:rPr>
              <a:t>Think of it as a corporate network for all your engineering knowledge</a:t>
            </a:r>
            <a:endParaRPr lang="x-none" sz="1200" dirty="0">
              <a:solidFill>
                <a:srgbClr val="000000"/>
              </a:solidFill>
              <a:latin typeface="IBM Plex Sans"/>
            </a:endParaRPr>
          </a:p>
        </p:txBody>
      </p:sp>
      <p:pic>
        <p:nvPicPr>
          <p:cNvPr id="119" name="Graphic 118">
            <a:extLst>
              <a:ext uri="{FF2B5EF4-FFF2-40B4-BE49-F238E27FC236}">
                <a16:creationId xmlns:a16="http://schemas.microsoft.com/office/drawing/2014/main" id="{8DD8B1B4-BFF3-684C-BF1E-24F4E405C4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8721" y="1306889"/>
            <a:ext cx="320088" cy="329788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6C87C63F-8B7E-BF48-BCCA-1887B69DA55D}"/>
              </a:ext>
            </a:extLst>
          </p:cNvPr>
          <p:cNvSpPr/>
          <p:nvPr/>
        </p:nvSpPr>
        <p:spPr>
          <a:xfrm>
            <a:off x="815358" y="155093"/>
            <a:ext cx="6271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800" dirty="0">
                <a:solidFill>
                  <a:srgbClr val="000000"/>
                </a:solidFill>
                <a:latin typeface="IBM Plex Sans"/>
              </a:rPr>
              <a:t>The foundation: OSLC and the </a:t>
            </a:r>
            <a:r>
              <a:rPr lang="x-none" sz="1800">
                <a:solidFill>
                  <a:srgbClr val="000000"/>
                </a:solidFill>
                <a:latin typeface="IBM Plex Sans"/>
              </a:rPr>
              <a:t>IBM </a:t>
            </a:r>
            <a:r>
              <a:rPr lang="x-none" sz="1800" dirty="0">
                <a:solidFill>
                  <a:srgbClr val="000000"/>
                </a:solidFill>
                <a:latin typeface="IBM Plex Sans"/>
              </a:rPr>
              <a:t>Engineering </a:t>
            </a:r>
            <a:r>
              <a:rPr lang="x-none" sz="1800">
                <a:solidFill>
                  <a:srgbClr val="000000"/>
                </a:solidFill>
                <a:latin typeface="IBM Plex Sans"/>
              </a:rPr>
              <a:t>Lifecycle Management</a:t>
            </a:r>
            <a:r>
              <a:rPr lang="en-GB" sz="1800" dirty="0">
                <a:solidFill>
                  <a:srgbClr val="000000"/>
                </a:solidFill>
                <a:latin typeface="IBM Plex Sans"/>
              </a:rPr>
              <a:t> platform</a:t>
            </a:r>
            <a:endParaRPr lang="x-none" sz="1800" dirty="0">
              <a:solidFill>
                <a:srgbClr val="000000"/>
              </a:solidFill>
              <a:latin typeface="IBM Plex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39" y="3460202"/>
            <a:ext cx="1652976" cy="158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19C9637F-20DB-E24E-8B5B-A47FEB9F1616}"/>
              </a:ext>
            </a:extLst>
          </p:cNvPr>
          <p:cNvCxnSpPr>
            <a:cxnSpLocks/>
          </p:cNvCxnSpPr>
          <p:nvPr/>
        </p:nvCxnSpPr>
        <p:spPr>
          <a:xfrm>
            <a:off x="5910905" y="3782612"/>
            <a:ext cx="880063" cy="242969"/>
          </a:xfrm>
          <a:prstGeom prst="line">
            <a:avLst/>
          </a:prstGeom>
          <a:ln w="6350">
            <a:solidFill>
              <a:schemeClr val="tx2">
                <a:lumMod val="75000"/>
              </a:schemeClr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8BA17348-1B0E-6E43-9E1E-CB5C90207C34}"/>
              </a:ext>
            </a:extLst>
          </p:cNvPr>
          <p:cNvSpPr txBox="1"/>
          <p:nvPr/>
        </p:nvSpPr>
        <p:spPr>
          <a:xfrm>
            <a:off x="5538904" y="4098629"/>
            <a:ext cx="12670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050" dirty="0">
                <a:solidFill>
                  <a:srgbClr val="0064FF"/>
                </a:solidFill>
                <a:latin typeface="IBM Plex Sans"/>
              </a:rPr>
              <a:t>Integrate seamlessly across the supply chain</a:t>
            </a:r>
          </a:p>
          <a:p>
            <a:pPr defTabSz="685800"/>
            <a:r>
              <a:rPr lang="en-GB" sz="1050" dirty="0">
                <a:solidFill>
                  <a:srgbClr val="0064FF"/>
                </a:solidFill>
                <a:latin typeface="IBM Plex Sans"/>
              </a:rPr>
              <a:t> </a:t>
            </a:r>
            <a:endParaRPr lang="x-none" sz="1400" dirty="0">
              <a:solidFill>
                <a:srgbClr val="0064FF"/>
              </a:solidFill>
              <a:latin typeface="IBM Plex San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60FE935-80A1-1E48-B4B6-04EEDA6453D4}"/>
              </a:ext>
            </a:extLst>
          </p:cNvPr>
          <p:cNvSpPr txBox="1"/>
          <p:nvPr/>
        </p:nvSpPr>
        <p:spPr>
          <a:xfrm>
            <a:off x="391806" y="982159"/>
            <a:ext cx="19607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050" dirty="0">
                <a:solidFill>
                  <a:srgbClr val="0064FF"/>
                </a:solidFill>
                <a:latin typeface="IBM Plex Sans"/>
              </a:rPr>
              <a:t>Integrated requirements management,  architecture management, test management, workflow management and global configuration management</a:t>
            </a:r>
            <a:endParaRPr lang="x-none" sz="1400" dirty="0">
              <a:solidFill>
                <a:srgbClr val="0064FF"/>
              </a:solidFill>
              <a:latin typeface="IBM Plex Sans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5456E4F-5A18-DA47-B8CB-E3E88CBE0A22}"/>
              </a:ext>
            </a:extLst>
          </p:cNvPr>
          <p:cNvCxnSpPr>
            <a:cxnSpLocks/>
          </p:cNvCxnSpPr>
          <p:nvPr/>
        </p:nvCxnSpPr>
        <p:spPr>
          <a:xfrm flipH="1" flipV="1">
            <a:off x="2289191" y="1591681"/>
            <a:ext cx="626144" cy="318883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3AA3552-542D-D94F-8935-862728E497D9}"/>
              </a:ext>
            </a:extLst>
          </p:cNvPr>
          <p:cNvCxnSpPr>
            <a:cxnSpLocks/>
          </p:cNvCxnSpPr>
          <p:nvPr/>
        </p:nvCxnSpPr>
        <p:spPr>
          <a:xfrm flipH="1">
            <a:off x="2292057" y="1341872"/>
            <a:ext cx="1849121" cy="253966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58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8C86F4F-1C67-AA46-8AB3-8A3B74F64B21}"/>
              </a:ext>
            </a:extLst>
          </p:cNvPr>
          <p:cNvGrpSpPr/>
          <p:nvPr/>
        </p:nvGrpSpPr>
        <p:grpSpPr>
          <a:xfrm>
            <a:off x="2329624" y="2571750"/>
            <a:ext cx="1513693" cy="1615830"/>
            <a:chOff x="2604824" y="3076020"/>
            <a:chExt cx="1513693" cy="161583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312059C-40EB-3644-8A1E-6BDC4FD92E4C}"/>
                </a:ext>
              </a:extLst>
            </p:cNvPr>
            <p:cNvSpPr txBox="1"/>
            <p:nvPr/>
          </p:nvSpPr>
          <p:spPr>
            <a:xfrm>
              <a:off x="3137030" y="3675054"/>
              <a:ext cx="7177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/>
              <a:r>
                <a:rPr lang="x-none" sz="1800" b="1" dirty="0">
                  <a:solidFill>
                    <a:srgbClr val="EAEAEA">
                      <a:lumMod val="25000"/>
                    </a:srgbClr>
                  </a:solidFill>
                  <a:latin typeface="IBM Plex Sans Condensed" panose="020B0506050203000203" pitchFamily="34" charset="77"/>
                </a:rPr>
                <a:t>OSLC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29CEDA-E578-BB46-B29C-9A1854C69298}"/>
                </a:ext>
              </a:extLst>
            </p:cNvPr>
            <p:cNvGrpSpPr/>
            <p:nvPr/>
          </p:nvGrpSpPr>
          <p:grpSpPr>
            <a:xfrm>
              <a:off x="2604824" y="3076020"/>
              <a:ext cx="1513693" cy="1615830"/>
              <a:chOff x="2872453" y="1098537"/>
              <a:chExt cx="3182792" cy="3397552"/>
            </a:xfrm>
          </p:grpSpPr>
          <p:sp>
            <p:nvSpPr>
              <p:cNvPr id="4" name="Line 109">
                <a:extLst>
                  <a:ext uri="{FF2B5EF4-FFF2-40B4-BE49-F238E27FC236}">
                    <a16:creationId xmlns:a16="http://schemas.microsoft.com/office/drawing/2014/main" id="{91E044E5-97C0-554A-8615-5F065E183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2905925" y="2415359"/>
                <a:ext cx="2092" cy="777133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5" name="Line 110">
                <a:extLst>
                  <a:ext uri="{FF2B5EF4-FFF2-40B4-BE49-F238E27FC236}">
                    <a16:creationId xmlns:a16="http://schemas.microsoft.com/office/drawing/2014/main" id="{F8AC0B9B-ECEE-0545-A9F8-F515B1BAE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4019848" y="1261689"/>
                <a:ext cx="886956" cy="2092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6" name="Line 111">
                <a:extLst>
                  <a:ext uri="{FF2B5EF4-FFF2-40B4-BE49-F238E27FC236}">
                    <a16:creationId xmlns:a16="http://schemas.microsoft.com/office/drawing/2014/main" id="{577CFF2C-F4C3-9A46-82F0-4270CA7AE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4019848" y="1261689"/>
                <a:ext cx="886956" cy="2092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7" name="Freeform 112">
                <a:extLst>
                  <a:ext uri="{FF2B5EF4-FFF2-40B4-BE49-F238E27FC236}">
                    <a16:creationId xmlns:a16="http://schemas.microsoft.com/office/drawing/2014/main" id="{B6267455-1FF1-C74E-B7A3-800BC6A7FAE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905924" y="1261689"/>
                <a:ext cx="3116897" cy="3087611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8" name="Freeform 113">
                <a:extLst>
                  <a:ext uri="{FF2B5EF4-FFF2-40B4-BE49-F238E27FC236}">
                    <a16:creationId xmlns:a16="http://schemas.microsoft.com/office/drawing/2014/main" id="{D6B29D12-C726-8841-8F62-E0BE7D427B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905924" y="1260643"/>
                <a:ext cx="3116897" cy="3089702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9" name="Freeform 114">
                <a:extLst>
                  <a:ext uri="{FF2B5EF4-FFF2-40B4-BE49-F238E27FC236}">
                    <a16:creationId xmlns:a16="http://schemas.microsoft.com/office/drawing/2014/main" id="{DBD69815-4759-534A-B7EA-A90DF80566FD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903667" y="3263615"/>
                <a:ext cx="802235" cy="794913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10" name="Freeform 115">
                <a:extLst>
                  <a:ext uri="{FF2B5EF4-FFF2-40B4-BE49-F238E27FC236}">
                    <a16:creationId xmlns:a16="http://schemas.microsoft.com/office/drawing/2014/main" id="{3AC1A964-7AC8-314B-814E-6C2E544C5DF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222844" y="1550367"/>
                <a:ext cx="1965319" cy="1971595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11" name="Line 116">
                <a:extLst>
                  <a:ext uri="{FF2B5EF4-FFF2-40B4-BE49-F238E27FC236}">
                    <a16:creationId xmlns:a16="http://schemas.microsoft.com/office/drawing/2014/main" id="{61813490-DBC2-9441-A468-945B900E6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5028134" y="2460335"/>
                <a:ext cx="882771" cy="345159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12" name="Freeform 117">
                <a:extLst>
                  <a:ext uri="{FF2B5EF4-FFF2-40B4-BE49-F238E27FC236}">
                    <a16:creationId xmlns:a16="http://schemas.microsoft.com/office/drawing/2014/main" id="{C5A7C5EB-D667-FA4C-9A8C-B692316358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740582" y="1552458"/>
                <a:ext cx="1162038" cy="1709064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13" name="Freeform 118">
                <a:extLst>
                  <a:ext uri="{FF2B5EF4-FFF2-40B4-BE49-F238E27FC236}">
                    <a16:creationId xmlns:a16="http://schemas.microsoft.com/office/drawing/2014/main" id="{390A3779-3203-144B-8F5F-D046A90786DD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277149" y="2228136"/>
                <a:ext cx="308552" cy="2011340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14" name="Freeform 119">
                <a:extLst>
                  <a:ext uri="{FF2B5EF4-FFF2-40B4-BE49-F238E27FC236}">
                    <a16:creationId xmlns:a16="http://schemas.microsoft.com/office/drawing/2014/main" id="{3213D237-0BA8-7744-BE2E-3D09E790AF4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908016" y="2636052"/>
                <a:ext cx="1368088" cy="1323113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15" name="Freeform 120">
                <a:extLst>
                  <a:ext uri="{FF2B5EF4-FFF2-40B4-BE49-F238E27FC236}">
                    <a16:creationId xmlns:a16="http://schemas.microsoft.com/office/drawing/2014/main" id="{E6E118C3-2154-9049-ABF9-83AA3553CD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908015" y="2087981"/>
                <a:ext cx="2797886" cy="2262365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16" name="Freeform 121">
                <a:extLst>
                  <a:ext uri="{FF2B5EF4-FFF2-40B4-BE49-F238E27FC236}">
                    <a16:creationId xmlns:a16="http://schemas.microsoft.com/office/drawing/2014/main" id="{F8FB8411-FE11-DC41-B28D-EA8886E5C9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902620" y="2416404"/>
                <a:ext cx="1120201" cy="845118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17" name="Freeform 122">
                <a:extLst>
                  <a:ext uri="{FF2B5EF4-FFF2-40B4-BE49-F238E27FC236}">
                    <a16:creationId xmlns:a16="http://schemas.microsoft.com/office/drawing/2014/main" id="{4AE3279D-E21E-5C41-AB07-96716A3E0B6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537670" y="1650777"/>
                <a:ext cx="2043764" cy="709146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18" name="Freeform 123">
                <a:extLst>
                  <a:ext uri="{FF2B5EF4-FFF2-40B4-BE49-F238E27FC236}">
                    <a16:creationId xmlns:a16="http://schemas.microsoft.com/office/drawing/2014/main" id="{7D90FA13-7C79-B944-AAB1-BD91885F4CB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464373" y="1371513"/>
                <a:ext cx="1558448" cy="2978833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19" name="Line 124">
                <a:extLst>
                  <a:ext uri="{FF2B5EF4-FFF2-40B4-BE49-F238E27FC236}">
                    <a16:creationId xmlns:a16="http://schemas.microsoft.com/office/drawing/2014/main" id="{5E595FD6-12EC-7343-BD8F-AE88EC1FB7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 flipV="1">
                <a:off x="3348356" y="1650778"/>
                <a:ext cx="927748" cy="985274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0" name="Freeform 125">
                <a:extLst>
                  <a:ext uri="{FF2B5EF4-FFF2-40B4-BE49-F238E27FC236}">
                    <a16:creationId xmlns:a16="http://schemas.microsoft.com/office/drawing/2014/main" id="{1FC6C130-7DEC-954C-B146-FF7210E86EC6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021940" y="1371513"/>
                <a:ext cx="1683961" cy="2977787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1" name="Freeform 126">
                <a:extLst>
                  <a:ext uri="{FF2B5EF4-FFF2-40B4-BE49-F238E27FC236}">
                    <a16:creationId xmlns:a16="http://schemas.microsoft.com/office/drawing/2014/main" id="{ACFC8A1D-F321-0649-B121-E3D2EF449BC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280286" y="2633961"/>
                <a:ext cx="1300102" cy="1326250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2" name="Freeform 127">
                <a:extLst>
                  <a:ext uri="{FF2B5EF4-FFF2-40B4-BE49-F238E27FC236}">
                    <a16:creationId xmlns:a16="http://schemas.microsoft.com/office/drawing/2014/main" id="{4821924D-BF1E-6143-B36F-73BF53BC3D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347309" y="3609820"/>
                <a:ext cx="1555311" cy="739742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3" name="Line 128">
                <a:extLst>
                  <a:ext uri="{FF2B5EF4-FFF2-40B4-BE49-F238E27FC236}">
                    <a16:creationId xmlns:a16="http://schemas.microsoft.com/office/drawing/2014/main" id="{ED5DF0EC-6AC4-A345-8B25-2C521F6E2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908016" y="1650778"/>
                <a:ext cx="440341" cy="787592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4" name="Line 129">
                <a:extLst>
                  <a:ext uri="{FF2B5EF4-FFF2-40B4-BE49-F238E27FC236}">
                    <a16:creationId xmlns:a16="http://schemas.microsoft.com/office/drawing/2014/main" id="{2523F541-9476-BE40-9209-6591F297C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3346264" y="1260643"/>
                <a:ext cx="676723" cy="393273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5" name="Line 130">
                <a:extLst>
                  <a:ext uri="{FF2B5EF4-FFF2-40B4-BE49-F238E27FC236}">
                    <a16:creationId xmlns:a16="http://schemas.microsoft.com/office/drawing/2014/main" id="{D1D7DD84-AF76-8349-98EE-B3302407BE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4906804" y="1261688"/>
                <a:ext cx="674631" cy="386997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6" name="Line 131">
                <a:extLst>
                  <a:ext uri="{FF2B5EF4-FFF2-40B4-BE49-F238E27FC236}">
                    <a16:creationId xmlns:a16="http://schemas.microsoft.com/office/drawing/2014/main" id="{252F4DC0-56D5-CE45-85D7-50B0A00EE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5581435" y="1634042"/>
                <a:ext cx="438248" cy="780270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7" name="Line 116">
                <a:extLst>
                  <a:ext uri="{FF2B5EF4-FFF2-40B4-BE49-F238E27FC236}">
                    <a16:creationId xmlns:a16="http://schemas.microsoft.com/office/drawing/2014/main" id="{FDDD3D5D-5E30-784E-A063-F2065BAFC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4590257" y="2228136"/>
                <a:ext cx="437877" cy="232199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FF705C32-E47E-2040-AB55-5A0EC5EBDC72}"/>
                  </a:ext>
                </a:extLst>
              </p:cNvPr>
              <p:cNvGrpSpPr/>
              <p:nvPr/>
            </p:nvGrpSpPr>
            <p:grpSpPr>
              <a:xfrm rot="10800000">
                <a:off x="2872453" y="1207300"/>
                <a:ext cx="3182792" cy="3175992"/>
                <a:chOff x="3974139" y="1360656"/>
                <a:chExt cx="4243722" cy="4234656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29" name="Freeform 133">
                  <a:extLst>
                    <a:ext uri="{FF2B5EF4-FFF2-40B4-BE49-F238E27FC236}">
                      <a16:creationId xmlns:a16="http://schemas.microsoft.com/office/drawing/2014/main" id="{1B265FEB-E76A-3B43-9C93-B2627D11A9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7336" y="3307496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4 h 272"/>
                    <a:gd name="T4" fmla="*/ 250 w 272"/>
                    <a:gd name="T5" fmla="*/ 213 h 272"/>
                    <a:gd name="T6" fmla="*/ 213 w 272"/>
                    <a:gd name="T7" fmla="*/ 249 h 272"/>
                    <a:gd name="T8" fmla="*/ 165 w 272"/>
                    <a:gd name="T9" fmla="*/ 270 h 272"/>
                    <a:gd name="T10" fmla="*/ 136 w 272"/>
                    <a:gd name="T11" fmla="*/ 272 h 272"/>
                    <a:gd name="T12" fmla="*/ 109 w 272"/>
                    <a:gd name="T13" fmla="*/ 270 h 272"/>
                    <a:gd name="T14" fmla="*/ 60 w 272"/>
                    <a:gd name="T15" fmla="*/ 249 h 272"/>
                    <a:gd name="T16" fmla="*/ 24 w 272"/>
                    <a:gd name="T17" fmla="*/ 213 h 272"/>
                    <a:gd name="T18" fmla="*/ 3 w 272"/>
                    <a:gd name="T19" fmla="*/ 164 h 272"/>
                    <a:gd name="T20" fmla="*/ 0 w 272"/>
                    <a:gd name="T21" fmla="*/ 136 h 272"/>
                    <a:gd name="T22" fmla="*/ 3 w 272"/>
                    <a:gd name="T23" fmla="*/ 108 h 272"/>
                    <a:gd name="T24" fmla="*/ 24 w 272"/>
                    <a:gd name="T25" fmla="*/ 60 h 272"/>
                    <a:gd name="T26" fmla="*/ 60 w 272"/>
                    <a:gd name="T27" fmla="*/ 22 h 272"/>
                    <a:gd name="T28" fmla="*/ 109 w 272"/>
                    <a:gd name="T29" fmla="*/ 2 h 272"/>
                    <a:gd name="T30" fmla="*/ 136 w 272"/>
                    <a:gd name="T31" fmla="*/ 0 h 272"/>
                    <a:gd name="T32" fmla="*/ 165 w 272"/>
                    <a:gd name="T33" fmla="*/ 2 h 272"/>
                    <a:gd name="T34" fmla="*/ 213 w 272"/>
                    <a:gd name="T35" fmla="*/ 22 h 272"/>
                    <a:gd name="T36" fmla="*/ 250 w 272"/>
                    <a:gd name="T37" fmla="*/ 60 h 272"/>
                    <a:gd name="T38" fmla="*/ 271 w 272"/>
                    <a:gd name="T39" fmla="*/ 108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4"/>
                      </a:lnTo>
                      <a:lnTo>
                        <a:pt x="250" y="213"/>
                      </a:lnTo>
                      <a:lnTo>
                        <a:pt x="213" y="249"/>
                      </a:lnTo>
                      <a:lnTo>
                        <a:pt x="165" y="270"/>
                      </a:lnTo>
                      <a:lnTo>
                        <a:pt x="136" y="272"/>
                      </a:lnTo>
                      <a:lnTo>
                        <a:pt x="109" y="270"/>
                      </a:lnTo>
                      <a:lnTo>
                        <a:pt x="60" y="249"/>
                      </a:lnTo>
                      <a:lnTo>
                        <a:pt x="24" y="213"/>
                      </a:lnTo>
                      <a:lnTo>
                        <a:pt x="3" y="164"/>
                      </a:lnTo>
                      <a:lnTo>
                        <a:pt x="0" y="136"/>
                      </a:lnTo>
                      <a:lnTo>
                        <a:pt x="3" y="108"/>
                      </a:lnTo>
                      <a:lnTo>
                        <a:pt x="24" y="60"/>
                      </a:lnTo>
                      <a:lnTo>
                        <a:pt x="60" y="22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65" y="2"/>
                      </a:lnTo>
                      <a:lnTo>
                        <a:pt x="213" y="22"/>
                      </a:lnTo>
                      <a:lnTo>
                        <a:pt x="250" y="60"/>
                      </a:lnTo>
                      <a:lnTo>
                        <a:pt x="271" y="108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0" name="Freeform 134">
                  <a:extLst>
                    <a:ext uri="{FF2B5EF4-FFF2-40B4-BE49-F238E27FC236}">
                      <a16:creationId xmlns:a16="http://schemas.microsoft.com/office/drawing/2014/main" id="{0C9DE0FB-1A5F-E348-96AE-38924B944A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23029" y="2926774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5 h 272"/>
                    <a:gd name="T4" fmla="*/ 249 w 272"/>
                    <a:gd name="T5" fmla="*/ 213 h 272"/>
                    <a:gd name="T6" fmla="*/ 213 w 272"/>
                    <a:gd name="T7" fmla="*/ 250 h 272"/>
                    <a:gd name="T8" fmla="*/ 163 w 272"/>
                    <a:gd name="T9" fmla="*/ 271 h 272"/>
                    <a:gd name="T10" fmla="*/ 136 w 272"/>
                    <a:gd name="T11" fmla="*/ 272 h 272"/>
                    <a:gd name="T12" fmla="*/ 108 w 272"/>
                    <a:gd name="T13" fmla="*/ 271 h 272"/>
                    <a:gd name="T14" fmla="*/ 60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5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60 w 272"/>
                    <a:gd name="T27" fmla="*/ 23 h 272"/>
                    <a:gd name="T28" fmla="*/ 108 w 272"/>
                    <a:gd name="T29" fmla="*/ 3 h 272"/>
                    <a:gd name="T30" fmla="*/ 136 w 272"/>
                    <a:gd name="T31" fmla="*/ 0 h 272"/>
                    <a:gd name="T32" fmla="*/ 163 w 272"/>
                    <a:gd name="T33" fmla="*/ 3 h 272"/>
                    <a:gd name="T34" fmla="*/ 213 w 272"/>
                    <a:gd name="T35" fmla="*/ 23 h 272"/>
                    <a:gd name="T36" fmla="*/ 249 w 272"/>
                    <a:gd name="T37" fmla="*/ 60 h 272"/>
                    <a:gd name="T38" fmla="*/ 270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5"/>
                      </a:lnTo>
                      <a:lnTo>
                        <a:pt x="249" y="213"/>
                      </a:lnTo>
                      <a:lnTo>
                        <a:pt x="213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8" y="271"/>
                      </a:lnTo>
                      <a:lnTo>
                        <a:pt x="60" y="250"/>
                      </a:lnTo>
                      <a:lnTo>
                        <a:pt x="22" y="213"/>
                      </a:lnTo>
                      <a:lnTo>
                        <a:pt x="1" y="165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60" y="23"/>
                      </a:lnTo>
                      <a:lnTo>
                        <a:pt x="108" y="3"/>
                      </a:lnTo>
                      <a:lnTo>
                        <a:pt x="136" y="0"/>
                      </a:lnTo>
                      <a:lnTo>
                        <a:pt x="163" y="3"/>
                      </a:lnTo>
                      <a:lnTo>
                        <a:pt x="213" y="23"/>
                      </a:lnTo>
                      <a:lnTo>
                        <a:pt x="249" y="60"/>
                      </a:lnTo>
                      <a:lnTo>
                        <a:pt x="270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1" name="Freeform 136">
                  <a:extLst>
                    <a:ext uri="{FF2B5EF4-FFF2-40B4-BE49-F238E27FC236}">
                      <a16:creationId xmlns:a16="http://schemas.microsoft.com/office/drawing/2014/main" id="{215C6591-903A-9A4D-AEDF-57B4E2EDEF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8600" y="2501426"/>
                  <a:ext cx="65546" cy="65546"/>
                </a:xfrm>
                <a:custGeom>
                  <a:avLst/>
                  <a:gdLst>
                    <a:gd name="T0" fmla="*/ 188 w 188"/>
                    <a:gd name="T1" fmla="*/ 93 h 188"/>
                    <a:gd name="T2" fmla="*/ 187 w 188"/>
                    <a:gd name="T3" fmla="*/ 113 h 188"/>
                    <a:gd name="T4" fmla="*/ 173 w 188"/>
                    <a:gd name="T5" fmla="*/ 146 h 188"/>
                    <a:gd name="T6" fmla="*/ 147 w 188"/>
                    <a:gd name="T7" fmla="*/ 172 h 188"/>
                    <a:gd name="T8" fmla="*/ 113 w 188"/>
                    <a:gd name="T9" fmla="*/ 187 h 188"/>
                    <a:gd name="T10" fmla="*/ 94 w 188"/>
                    <a:gd name="T11" fmla="*/ 188 h 188"/>
                    <a:gd name="T12" fmla="*/ 74 w 188"/>
                    <a:gd name="T13" fmla="*/ 187 h 188"/>
                    <a:gd name="T14" fmla="*/ 41 w 188"/>
                    <a:gd name="T15" fmla="*/ 172 h 188"/>
                    <a:gd name="T16" fmla="*/ 16 w 188"/>
                    <a:gd name="T17" fmla="*/ 146 h 188"/>
                    <a:gd name="T18" fmla="*/ 2 w 188"/>
                    <a:gd name="T19" fmla="*/ 113 h 188"/>
                    <a:gd name="T20" fmla="*/ 0 w 188"/>
                    <a:gd name="T21" fmla="*/ 93 h 188"/>
                    <a:gd name="T22" fmla="*/ 2 w 188"/>
                    <a:gd name="T23" fmla="*/ 75 h 188"/>
                    <a:gd name="T24" fmla="*/ 16 w 188"/>
                    <a:gd name="T25" fmla="*/ 40 h 188"/>
                    <a:gd name="T26" fmla="*/ 41 w 188"/>
                    <a:gd name="T27" fmla="*/ 16 h 188"/>
                    <a:gd name="T28" fmla="*/ 74 w 188"/>
                    <a:gd name="T29" fmla="*/ 1 h 188"/>
                    <a:gd name="T30" fmla="*/ 94 w 188"/>
                    <a:gd name="T31" fmla="*/ 0 h 188"/>
                    <a:gd name="T32" fmla="*/ 113 w 188"/>
                    <a:gd name="T33" fmla="*/ 1 h 188"/>
                    <a:gd name="T34" fmla="*/ 147 w 188"/>
                    <a:gd name="T35" fmla="*/ 16 h 188"/>
                    <a:gd name="T36" fmla="*/ 173 w 188"/>
                    <a:gd name="T37" fmla="*/ 40 h 188"/>
                    <a:gd name="T38" fmla="*/ 187 w 188"/>
                    <a:gd name="T39" fmla="*/ 75 h 188"/>
                    <a:gd name="T40" fmla="*/ 188 w 188"/>
                    <a:gd name="T41" fmla="*/ 93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8" h="188">
                      <a:moveTo>
                        <a:pt x="188" y="93"/>
                      </a:moveTo>
                      <a:lnTo>
                        <a:pt x="187" y="113"/>
                      </a:lnTo>
                      <a:lnTo>
                        <a:pt x="173" y="146"/>
                      </a:lnTo>
                      <a:lnTo>
                        <a:pt x="147" y="172"/>
                      </a:lnTo>
                      <a:lnTo>
                        <a:pt x="113" y="187"/>
                      </a:lnTo>
                      <a:lnTo>
                        <a:pt x="94" y="188"/>
                      </a:lnTo>
                      <a:lnTo>
                        <a:pt x="74" y="187"/>
                      </a:lnTo>
                      <a:lnTo>
                        <a:pt x="41" y="172"/>
                      </a:lnTo>
                      <a:lnTo>
                        <a:pt x="16" y="146"/>
                      </a:lnTo>
                      <a:lnTo>
                        <a:pt x="2" y="113"/>
                      </a:lnTo>
                      <a:lnTo>
                        <a:pt x="0" y="93"/>
                      </a:lnTo>
                      <a:lnTo>
                        <a:pt x="2" y="75"/>
                      </a:lnTo>
                      <a:lnTo>
                        <a:pt x="16" y="40"/>
                      </a:lnTo>
                      <a:lnTo>
                        <a:pt x="41" y="16"/>
                      </a:lnTo>
                      <a:lnTo>
                        <a:pt x="74" y="1"/>
                      </a:lnTo>
                      <a:lnTo>
                        <a:pt x="94" y="0"/>
                      </a:lnTo>
                      <a:lnTo>
                        <a:pt x="113" y="1"/>
                      </a:lnTo>
                      <a:lnTo>
                        <a:pt x="147" y="16"/>
                      </a:lnTo>
                      <a:lnTo>
                        <a:pt x="173" y="40"/>
                      </a:lnTo>
                      <a:lnTo>
                        <a:pt x="187" y="75"/>
                      </a:lnTo>
                      <a:lnTo>
                        <a:pt x="188" y="9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2" name="Freeform 137">
                  <a:extLst>
                    <a:ext uri="{FF2B5EF4-FFF2-40B4-BE49-F238E27FC236}">
                      <a16:creationId xmlns:a16="http://schemas.microsoft.com/office/drawing/2014/main" id="{BBEECBB6-412C-4841-A0C1-1B1FC22D6E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41652" y="2024478"/>
                  <a:ext cx="94832" cy="94832"/>
                </a:xfrm>
                <a:custGeom>
                  <a:avLst/>
                  <a:gdLst>
                    <a:gd name="T0" fmla="*/ 273 w 273"/>
                    <a:gd name="T1" fmla="*/ 136 h 272"/>
                    <a:gd name="T2" fmla="*/ 270 w 273"/>
                    <a:gd name="T3" fmla="*/ 163 h 272"/>
                    <a:gd name="T4" fmla="*/ 249 w 273"/>
                    <a:gd name="T5" fmla="*/ 212 h 272"/>
                    <a:gd name="T6" fmla="*/ 213 w 273"/>
                    <a:gd name="T7" fmla="*/ 248 h 272"/>
                    <a:gd name="T8" fmla="*/ 164 w 273"/>
                    <a:gd name="T9" fmla="*/ 269 h 272"/>
                    <a:gd name="T10" fmla="*/ 137 w 273"/>
                    <a:gd name="T11" fmla="*/ 272 h 272"/>
                    <a:gd name="T12" fmla="*/ 108 w 273"/>
                    <a:gd name="T13" fmla="*/ 269 h 272"/>
                    <a:gd name="T14" fmla="*/ 60 w 273"/>
                    <a:gd name="T15" fmla="*/ 248 h 272"/>
                    <a:gd name="T16" fmla="*/ 22 w 273"/>
                    <a:gd name="T17" fmla="*/ 212 h 272"/>
                    <a:gd name="T18" fmla="*/ 2 w 273"/>
                    <a:gd name="T19" fmla="*/ 163 h 272"/>
                    <a:gd name="T20" fmla="*/ 0 w 273"/>
                    <a:gd name="T21" fmla="*/ 136 h 272"/>
                    <a:gd name="T22" fmla="*/ 2 w 273"/>
                    <a:gd name="T23" fmla="*/ 108 h 272"/>
                    <a:gd name="T24" fmla="*/ 22 w 273"/>
                    <a:gd name="T25" fmla="*/ 59 h 272"/>
                    <a:gd name="T26" fmla="*/ 60 w 273"/>
                    <a:gd name="T27" fmla="*/ 22 h 272"/>
                    <a:gd name="T28" fmla="*/ 108 w 273"/>
                    <a:gd name="T29" fmla="*/ 1 h 272"/>
                    <a:gd name="T30" fmla="*/ 137 w 273"/>
                    <a:gd name="T31" fmla="*/ 0 h 272"/>
                    <a:gd name="T32" fmla="*/ 164 w 273"/>
                    <a:gd name="T33" fmla="*/ 1 h 272"/>
                    <a:gd name="T34" fmla="*/ 213 w 273"/>
                    <a:gd name="T35" fmla="*/ 22 h 272"/>
                    <a:gd name="T36" fmla="*/ 249 w 273"/>
                    <a:gd name="T37" fmla="*/ 59 h 272"/>
                    <a:gd name="T38" fmla="*/ 270 w 273"/>
                    <a:gd name="T39" fmla="*/ 108 h 272"/>
                    <a:gd name="T40" fmla="*/ 273 w 273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2">
                      <a:moveTo>
                        <a:pt x="273" y="136"/>
                      </a:moveTo>
                      <a:lnTo>
                        <a:pt x="270" y="163"/>
                      </a:lnTo>
                      <a:lnTo>
                        <a:pt x="249" y="212"/>
                      </a:lnTo>
                      <a:lnTo>
                        <a:pt x="213" y="248"/>
                      </a:lnTo>
                      <a:lnTo>
                        <a:pt x="164" y="269"/>
                      </a:lnTo>
                      <a:lnTo>
                        <a:pt x="137" y="272"/>
                      </a:lnTo>
                      <a:lnTo>
                        <a:pt x="108" y="269"/>
                      </a:lnTo>
                      <a:lnTo>
                        <a:pt x="60" y="248"/>
                      </a:lnTo>
                      <a:lnTo>
                        <a:pt x="22" y="212"/>
                      </a:lnTo>
                      <a:lnTo>
                        <a:pt x="2" y="163"/>
                      </a:lnTo>
                      <a:lnTo>
                        <a:pt x="0" y="136"/>
                      </a:lnTo>
                      <a:lnTo>
                        <a:pt x="2" y="108"/>
                      </a:lnTo>
                      <a:lnTo>
                        <a:pt x="22" y="59"/>
                      </a:lnTo>
                      <a:lnTo>
                        <a:pt x="60" y="22"/>
                      </a:lnTo>
                      <a:lnTo>
                        <a:pt x="108" y="1"/>
                      </a:lnTo>
                      <a:lnTo>
                        <a:pt x="137" y="0"/>
                      </a:lnTo>
                      <a:lnTo>
                        <a:pt x="164" y="1"/>
                      </a:lnTo>
                      <a:lnTo>
                        <a:pt x="213" y="22"/>
                      </a:lnTo>
                      <a:lnTo>
                        <a:pt x="249" y="59"/>
                      </a:lnTo>
                      <a:lnTo>
                        <a:pt x="270" y="108"/>
                      </a:lnTo>
                      <a:lnTo>
                        <a:pt x="273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3" name="Freeform 138">
                  <a:extLst>
                    <a:ext uri="{FF2B5EF4-FFF2-40B4-BE49-F238E27FC236}">
                      <a16:creationId xmlns:a16="http://schemas.microsoft.com/office/drawing/2014/main" id="{75957620-0B0F-B142-9008-D010EB0E06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15729" y="5112089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4 h 272"/>
                    <a:gd name="T4" fmla="*/ 250 w 272"/>
                    <a:gd name="T5" fmla="*/ 212 h 272"/>
                    <a:gd name="T6" fmla="*/ 213 w 272"/>
                    <a:gd name="T7" fmla="*/ 250 h 272"/>
                    <a:gd name="T8" fmla="*/ 163 w 272"/>
                    <a:gd name="T9" fmla="*/ 271 h 272"/>
                    <a:gd name="T10" fmla="*/ 136 w 272"/>
                    <a:gd name="T11" fmla="*/ 272 h 272"/>
                    <a:gd name="T12" fmla="*/ 109 w 272"/>
                    <a:gd name="T13" fmla="*/ 271 h 272"/>
                    <a:gd name="T14" fmla="*/ 60 w 272"/>
                    <a:gd name="T15" fmla="*/ 250 h 272"/>
                    <a:gd name="T16" fmla="*/ 22 w 272"/>
                    <a:gd name="T17" fmla="*/ 212 h 272"/>
                    <a:gd name="T18" fmla="*/ 1 w 272"/>
                    <a:gd name="T19" fmla="*/ 164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59 h 272"/>
                    <a:gd name="T26" fmla="*/ 60 w 272"/>
                    <a:gd name="T27" fmla="*/ 23 h 272"/>
                    <a:gd name="T28" fmla="*/ 109 w 272"/>
                    <a:gd name="T29" fmla="*/ 2 h 272"/>
                    <a:gd name="T30" fmla="*/ 136 w 272"/>
                    <a:gd name="T31" fmla="*/ 0 h 272"/>
                    <a:gd name="T32" fmla="*/ 163 w 272"/>
                    <a:gd name="T33" fmla="*/ 2 h 272"/>
                    <a:gd name="T34" fmla="*/ 213 w 272"/>
                    <a:gd name="T35" fmla="*/ 23 h 272"/>
                    <a:gd name="T36" fmla="*/ 250 w 272"/>
                    <a:gd name="T37" fmla="*/ 59 h 272"/>
                    <a:gd name="T38" fmla="*/ 270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4"/>
                      </a:lnTo>
                      <a:lnTo>
                        <a:pt x="250" y="212"/>
                      </a:lnTo>
                      <a:lnTo>
                        <a:pt x="213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9" y="271"/>
                      </a:lnTo>
                      <a:lnTo>
                        <a:pt x="60" y="250"/>
                      </a:lnTo>
                      <a:lnTo>
                        <a:pt x="22" y="212"/>
                      </a:lnTo>
                      <a:lnTo>
                        <a:pt x="1" y="164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59"/>
                      </a:lnTo>
                      <a:lnTo>
                        <a:pt x="60" y="23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63" y="2"/>
                      </a:lnTo>
                      <a:lnTo>
                        <a:pt x="213" y="23"/>
                      </a:lnTo>
                      <a:lnTo>
                        <a:pt x="250" y="59"/>
                      </a:lnTo>
                      <a:lnTo>
                        <a:pt x="270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4" name="Freeform 139">
                  <a:extLst>
                    <a:ext uri="{FF2B5EF4-FFF2-40B4-BE49-F238E27FC236}">
                      <a16:creationId xmlns:a16="http://schemas.microsoft.com/office/drawing/2014/main" id="{C01175F6-73DD-544C-BED9-CF0DAF854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4514" y="4983787"/>
                  <a:ext cx="94832" cy="94832"/>
                </a:xfrm>
                <a:custGeom>
                  <a:avLst/>
                  <a:gdLst>
                    <a:gd name="T0" fmla="*/ 271 w 271"/>
                    <a:gd name="T1" fmla="*/ 136 h 272"/>
                    <a:gd name="T2" fmla="*/ 269 w 271"/>
                    <a:gd name="T3" fmla="*/ 165 h 272"/>
                    <a:gd name="T4" fmla="*/ 249 w 271"/>
                    <a:gd name="T5" fmla="*/ 213 h 272"/>
                    <a:gd name="T6" fmla="*/ 212 w 271"/>
                    <a:gd name="T7" fmla="*/ 250 h 272"/>
                    <a:gd name="T8" fmla="*/ 163 w 271"/>
                    <a:gd name="T9" fmla="*/ 271 h 272"/>
                    <a:gd name="T10" fmla="*/ 136 w 271"/>
                    <a:gd name="T11" fmla="*/ 272 h 272"/>
                    <a:gd name="T12" fmla="*/ 107 w 271"/>
                    <a:gd name="T13" fmla="*/ 271 h 272"/>
                    <a:gd name="T14" fmla="*/ 58 w 271"/>
                    <a:gd name="T15" fmla="*/ 250 h 272"/>
                    <a:gd name="T16" fmla="*/ 22 w 271"/>
                    <a:gd name="T17" fmla="*/ 213 h 272"/>
                    <a:gd name="T18" fmla="*/ 1 w 271"/>
                    <a:gd name="T19" fmla="*/ 165 h 272"/>
                    <a:gd name="T20" fmla="*/ 0 w 271"/>
                    <a:gd name="T21" fmla="*/ 136 h 272"/>
                    <a:gd name="T22" fmla="*/ 1 w 271"/>
                    <a:gd name="T23" fmla="*/ 109 h 272"/>
                    <a:gd name="T24" fmla="*/ 22 w 271"/>
                    <a:gd name="T25" fmla="*/ 60 h 272"/>
                    <a:gd name="T26" fmla="*/ 58 w 271"/>
                    <a:gd name="T27" fmla="*/ 24 h 272"/>
                    <a:gd name="T28" fmla="*/ 107 w 271"/>
                    <a:gd name="T29" fmla="*/ 3 h 272"/>
                    <a:gd name="T30" fmla="*/ 136 w 271"/>
                    <a:gd name="T31" fmla="*/ 0 h 272"/>
                    <a:gd name="T32" fmla="*/ 163 w 271"/>
                    <a:gd name="T33" fmla="*/ 3 h 272"/>
                    <a:gd name="T34" fmla="*/ 212 w 271"/>
                    <a:gd name="T35" fmla="*/ 24 h 272"/>
                    <a:gd name="T36" fmla="*/ 249 w 271"/>
                    <a:gd name="T37" fmla="*/ 60 h 272"/>
                    <a:gd name="T38" fmla="*/ 269 w 271"/>
                    <a:gd name="T39" fmla="*/ 109 h 272"/>
                    <a:gd name="T40" fmla="*/ 271 w 271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1" h="272">
                      <a:moveTo>
                        <a:pt x="271" y="136"/>
                      </a:moveTo>
                      <a:lnTo>
                        <a:pt x="269" y="165"/>
                      </a:lnTo>
                      <a:lnTo>
                        <a:pt x="249" y="213"/>
                      </a:lnTo>
                      <a:lnTo>
                        <a:pt x="212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7" y="271"/>
                      </a:lnTo>
                      <a:lnTo>
                        <a:pt x="58" y="250"/>
                      </a:lnTo>
                      <a:lnTo>
                        <a:pt x="22" y="213"/>
                      </a:lnTo>
                      <a:lnTo>
                        <a:pt x="1" y="165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58" y="24"/>
                      </a:lnTo>
                      <a:lnTo>
                        <a:pt x="107" y="3"/>
                      </a:lnTo>
                      <a:lnTo>
                        <a:pt x="136" y="0"/>
                      </a:lnTo>
                      <a:lnTo>
                        <a:pt x="163" y="3"/>
                      </a:lnTo>
                      <a:lnTo>
                        <a:pt x="212" y="24"/>
                      </a:lnTo>
                      <a:lnTo>
                        <a:pt x="249" y="60"/>
                      </a:lnTo>
                      <a:lnTo>
                        <a:pt x="269" y="109"/>
                      </a:lnTo>
                      <a:lnTo>
                        <a:pt x="271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5" name="Freeform 140">
                  <a:extLst>
                    <a:ext uri="{FF2B5EF4-FFF2-40B4-BE49-F238E27FC236}">
                      <a16:creationId xmlns:a16="http://schemas.microsoft.com/office/drawing/2014/main" id="{5FAF1435-574F-BC4A-8876-C7A6CF2EDD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94400" y="3445560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69 w 272"/>
                    <a:gd name="T3" fmla="*/ 164 h 272"/>
                    <a:gd name="T4" fmla="*/ 248 w 272"/>
                    <a:gd name="T5" fmla="*/ 213 h 272"/>
                    <a:gd name="T6" fmla="*/ 212 w 272"/>
                    <a:gd name="T7" fmla="*/ 250 h 272"/>
                    <a:gd name="T8" fmla="*/ 163 w 272"/>
                    <a:gd name="T9" fmla="*/ 271 h 272"/>
                    <a:gd name="T10" fmla="*/ 136 w 272"/>
                    <a:gd name="T11" fmla="*/ 272 h 272"/>
                    <a:gd name="T12" fmla="*/ 107 w 272"/>
                    <a:gd name="T13" fmla="*/ 271 h 272"/>
                    <a:gd name="T14" fmla="*/ 59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4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59 w 272"/>
                    <a:gd name="T27" fmla="*/ 24 h 272"/>
                    <a:gd name="T28" fmla="*/ 107 w 272"/>
                    <a:gd name="T29" fmla="*/ 3 h 272"/>
                    <a:gd name="T30" fmla="*/ 136 w 272"/>
                    <a:gd name="T31" fmla="*/ 0 h 272"/>
                    <a:gd name="T32" fmla="*/ 163 w 272"/>
                    <a:gd name="T33" fmla="*/ 3 h 272"/>
                    <a:gd name="T34" fmla="*/ 212 w 272"/>
                    <a:gd name="T35" fmla="*/ 24 h 272"/>
                    <a:gd name="T36" fmla="*/ 248 w 272"/>
                    <a:gd name="T37" fmla="*/ 60 h 272"/>
                    <a:gd name="T38" fmla="*/ 269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69" y="164"/>
                      </a:lnTo>
                      <a:lnTo>
                        <a:pt x="248" y="213"/>
                      </a:lnTo>
                      <a:lnTo>
                        <a:pt x="212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7" y="271"/>
                      </a:lnTo>
                      <a:lnTo>
                        <a:pt x="59" y="250"/>
                      </a:lnTo>
                      <a:lnTo>
                        <a:pt x="22" y="213"/>
                      </a:lnTo>
                      <a:lnTo>
                        <a:pt x="1" y="164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59" y="24"/>
                      </a:lnTo>
                      <a:lnTo>
                        <a:pt x="107" y="3"/>
                      </a:lnTo>
                      <a:lnTo>
                        <a:pt x="136" y="0"/>
                      </a:lnTo>
                      <a:lnTo>
                        <a:pt x="163" y="3"/>
                      </a:lnTo>
                      <a:lnTo>
                        <a:pt x="212" y="24"/>
                      </a:lnTo>
                      <a:lnTo>
                        <a:pt x="248" y="60"/>
                      </a:lnTo>
                      <a:lnTo>
                        <a:pt x="269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6" name="Freeform 141">
                  <a:extLst>
                    <a:ext uri="{FF2B5EF4-FFF2-40B4-BE49-F238E27FC236}">
                      <a16:creationId xmlns:a16="http://schemas.microsoft.com/office/drawing/2014/main" id="{89ABDD3F-FB29-144C-A35C-2EA605A272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94318" y="2731532"/>
                  <a:ext cx="65546" cy="65546"/>
                </a:xfrm>
                <a:custGeom>
                  <a:avLst/>
                  <a:gdLst>
                    <a:gd name="T0" fmla="*/ 188 w 188"/>
                    <a:gd name="T1" fmla="*/ 95 h 189"/>
                    <a:gd name="T2" fmla="*/ 187 w 188"/>
                    <a:gd name="T3" fmla="*/ 114 h 189"/>
                    <a:gd name="T4" fmla="*/ 173 w 188"/>
                    <a:gd name="T5" fmla="*/ 148 h 189"/>
                    <a:gd name="T6" fmla="*/ 147 w 188"/>
                    <a:gd name="T7" fmla="*/ 174 h 189"/>
                    <a:gd name="T8" fmla="*/ 113 w 188"/>
                    <a:gd name="T9" fmla="*/ 188 h 189"/>
                    <a:gd name="T10" fmla="*/ 95 w 188"/>
                    <a:gd name="T11" fmla="*/ 189 h 189"/>
                    <a:gd name="T12" fmla="*/ 75 w 188"/>
                    <a:gd name="T13" fmla="*/ 188 h 189"/>
                    <a:gd name="T14" fmla="*/ 42 w 188"/>
                    <a:gd name="T15" fmla="*/ 174 h 189"/>
                    <a:gd name="T16" fmla="*/ 16 w 188"/>
                    <a:gd name="T17" fmla="*/ 148 h 189"/>
                    <a:gd name="T18" fmla="*/ 2 w 188"/>
                    <a:gd name="T19" fmla="*/ 114 h 189"/>
                    <a:gd name="T20" fmla="*/ 0 w 188"/>
                    <a:gd name="T21" fmla="*/ 95 h 189"/>
                    <a:gd name="T22" fmla="*/ 2 w 188"/>
                    <a:gd name="T23" fmla="*/ 75 h 189"/>
                    <a:gd name="T24" fmla="*/ 16 w 188"/>
                    <a:gd name="T25" fmla="*/ 41 h 189"/>
                    <a:gd name="T26" fmla="*/ 42 w 188"/>
                    <a:gd name="T27" fmla="*/ 16 h 189"/>
                    <a:gd name="T28" fmla="*/ 75 w 188"/>
                    <a:gd name="T29" fmla="*/ 1 h 189"/>
                    <a:gd name="T30" fmla="*/ 95 w 188"/>
                    <a:gd name="T31" fmla="*/ 0 h 189"/>
                    <a:gd name="T32" fmla="*/ 113 w 188"/>
                    <a:gd name="T33" fmla="*/ 1 h 189"/>
                    <a:gd name="T34" fmla="*/ 147 w 188"/>
                    <a:gd name="T35" fmla="*/ 16 h 189"/>
                    <a:gd name="T36" fmla="*/ 173 w 188"/>
                    <a:gd name="T37" fmla="*/ 41 h 189"/>
                    <a:gd name="T38" fmla="*/ 187 w 188"/>
                    <a:gd name="T39" fmla="*/ 75 h 189"/>
                    <a:gd name="T40" fmla="*/ 188 w 188"/>
                    <a:gd name="T41" fmla="*/ 95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8" h="189">
                      <a:moveTo>
                        <a:pt x="188" y="95"/>
                      </a:moveTo>
                      <a:lnTo>
                        <a:pt x="187" y="114"/>
                      </a:lnTo>
                      <a:lnTo>
                        <a:pt x="173" y="148"/>
                      </a:lnTo>
                      <a:lnTo>
                        <a:pt x="147" y="174"/>
                      </a:lnTo>
                      <a:lnTo>
                        <a:pt x="113" y="188"/>
                      </a:lnTo>
                      <a:lnTo>
                        <a:pt x="95" y="189"/>
                      </a:lnTo>
                      <a:lnTo>
                        <a:pt x="75" y="188"/>
                      </a:lnTo>
                      <a:lnTo>
                        <a:pt x="42" y="174"/>
                      </a:lnTo>
                      <a:lnTo>
                        <a:pt x="16" y="148"/>
                      </a:lnTo>
                      <a:lnTo>
                        <a:pt x="2" y="114"/>
                      </a:lnTo>
                      <a:lnTo>
                        <a:pt x="0" y="95"/>
                      </a:lnTo>
                      <a:lnTo>
                        <a:pt x="2" y="75"/>
                      </a:lnTo>
                      <a:lnTo>
                        <a:pt x="16" y="41"/>
                      </a:lnTo>
                      <a:lnTo>
                        <a:pt x="42" y="16"/>
                      </a:lnTo>
                      <a:lnTo>
                        <a:pt x="75" y="1"/>
                      </a:lnTo>
                      <a:lnTo>
                        <a:pt x="95" y="0"/>
                      </a:lnTo>
                      <a:lnTo>
                        <a:pt x="113" y="1"/>
                      </a:lnTo>
                      <a:lnTo>
                        <a:pt x="147" y="16"/>
                      </a:lnTo>
                      <a:lnTo>
                        <a:pt x="173" y="41"/>
                      </a:lnTo>
                      <a:lnTo>
                        <a:pt x="187" y="75"/>
                      </a:lnTo>
                      <a:lnTo>
                        <a:pt x="188" y="9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7" name="Freeform 142">
                  <a:extLst>
                    <a:ext uri="{FF2B5EF4-FFF2-40B4-BE49-F238E27FC236}">
                      <a16:creationId xmlns:a16="http://schemas.microsoft.com/office/drawing/2014/main" id="{892D2E9B-58B2-6E40-902B-2616FEDC6F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6262" y="2698062"/>
                  <a:ext cx="66940" cy="66940"/>
                </a:xfrm>
                <a:custGeom>
                  <a:avLst/>
                  <a:gdLst>
                    <a:gd name="T0" fmla="*/ 189 w 189"/>
                    <a:gd name="T1" fmla="*/ 95 h 190"/>
                    <a:gd name="T2" fmla="*/ 188 w 189"/>
                    <a:gd name="T3" fmla="*/ 114 h 190"/>
                    <a:gd name="T4" fmla="*/ 174 w 189"/>
                    <a:gd name="T5" fmla="*/ 148 h 190"/>
                    <a:gd name="T6" fmla="*/ 148 w 189"/>
                    <a:gd name="T7" fmla="*/ 174 h 190"/>
                    <a:gd name="T8" fmla="*/ 114 w 189"/>
                    <a:gd name="T9" fmla="*/ 188 h 190"/>
                    <a:gd name="T10" fmla="*/ 94 w 189"/>
                    <a:gd name="T11" fmla="*/ 190 h 190"/>
                    <a:gd name="T12" fmla="*/ 75 w 189"/>
                    <a:gd name="T13" fmla="*/ 188 h 190"/>
                    <a:gd name="T14" fmla="*/ 41 w 189"/>
                    <a:gd name="T15" fmla="*/ 174 h 190"/>
                    <a:gd name="T16" fmla="*/ 15 w 189"/>
                    <a:gd name="T17" fmla="*/ 148 h 190"/>
                    <a:gd name="T18" fmla="*/ 1 w 189"/>
                    <a:gd name="T19" fmla="*/ 114 h 190"/>
                    <a:gd name="T20" fmla="*/ 0 w 189"/>
                    <a:gd name="T21" fmla="*/ 95 h 190"/>
                    <a:gd name="T22" fmla="*/ 1 w 189"/>
                    <a:gd name="T23" fmla="*/ 76 h 190"/>
                    <a:gd name="T24" fmla="*/ 15 w 189"/>
                    <a:gd name="T25" fmla="*/ 42 h 190"/>
                    <a:gd name="T26" fmla="*/ 41 w 189"/>
                    <a:gd name="T27" fmla="*/ 16 h 190"/>
                    <a:gd name="T28" fmla="*/ 75 w 189"/>
                    <a:gd name="T29" fmla="*/ 2 h 190"/>
                    <a:gd name="T30" fmla="*/ 94 w 189"/>
                    <a:gd name="T31" fmla="*/ 0 h 190"/>
                    <a:gd name="T32" fmla="*/ 114 w 189"/>
                    <a:gd name="T33" fmla="*/ 2 h 190"/>
                    <a:gd name="T34" fmla="*/ 148 w 189"/>
                    <a:gd name="T35" fmla="*/ 16 h 190"/>
                    <a:gd name="T36" fmla="*/ 174 w 189"/>
                    <a:gd name="T37" fmla="*/ 42 h 190"/>
                    <a:gd name="T38" fmla="*/ 188 w 189"/>
                    <a:gd name="T39" fmla="*/ 76 h 190"/>
                    <a:gd name="T40" fmla="*/ 189 w 189"/>
                    <a:gd name="T41" fmla="*/ 95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9" h="190">
                      <a:moveTo>
                        <a:pt x="189" y="95"/>
                      </a:moveTo>
                      <a:lnTo>
                        <a:pt x="188" y="114"/>
                      </a:lnTo>
                      <a:lnTo>
                        <a:pt x="174" y="148"/>
                      </a:lnTo>
                      <a:lnTo>
                        <a:pt x="148" y="174"/>
                      </a:lnTo>
                      <a:lnTo>
                        <a:pt x="114" y="188"/>
                      </a:lnTo>
                      <a:lnTo>
                        <a:pt x="94" y="190"/>
                      </a:lnTo>
                      <a:lnTo>
                        <a:pt x="75" y="188"/>
                      </a:lnTo>
                      <a:lnTo>
                        <a:pt x="41" y="174"/>
                      </a:lnTo>
                      <a:lnTo>
                        <a:pt x="15" y="148"/>
                      </a:lnTo>
                      <a:lnTo>
                        <a:pt x="1" y="114"/>
                      </a:lnTo>
                      <a:lnTo>
                        <a:pt x="0" y="95"/>
                      </a:lnTo>
                      <a:lnTo>
                        <a:pt x="1" y="76"/>
                      </a:lnTo>
                      <a:lnTo>
                        <a:pt x="15" y="42"/>
                      </a:lnTo>
                      <a:lnTo>
                        <a:pt x="41" y="16"/>
                      </a:lnTo>
                      <a:lnTo>
                        <a:pt x="75" y="2"/>
                      </a:lnTo>
                      <a:lnTo>
                        <a:pt x="94" y="0"/>
                      </a:lnTo>
                      <a:lnTo>
                        <a:pt x="114" y="2"/>
                      </a:lnTo>
                      <a:lnTo>
                        <a:pt x="148" y="16"/>
                      </a:lnTo>
                      <a:lnTo>
                        <a:pt x="174" y="42"/>
                      </a:lnTo>
                      <a:lnTo>
                        <a:pt x="188" y="76"/>
                      </a:lnTo>
                      <a:lnTo>
                        <a:pt x="189" y="9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8" name="Freeform 143">
                  <a:extLst>
                    <a:ext uri="{FF2B5EF4-FFF2-40B4-BE49-F238E27FC236}">
                      <a16:creationId xmlns:a16="http://schemas.microsoft.com/office/drawing/2014/main" id="{9FCD306D-8A5C-F949-8CBE-9A4EC773F6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10889" y="2395438"/>
                  <a:ext cx="52994" cy="54389"/>
                </a:xfrm>
                <a:custGeom>
                  <a:avLst/>
                  <a:gdLst>
                    <a:gd name="T0" fmla="*/ 154 w 154"/>
                    <a:gd name="T1" fmla="*/ 78 h 154"/>
                    <a:gd name="T2" fmla="*/ 153 w 154"/>
                    <a:gd name="T3" fmla="*/ 93 h 154"/>
                    <a:gd name="T4" fmla="*/ 141 w 154"/>
                    <a:gd name="T5" fmla="*/ 121 h 154"/>
                    <a:gd name="T6" fmla="*/ 120 w 154"/>
                    <a:gd name="T7" fmla="*/ 141 h 154"/>
                    <a:gd name="T8" fmla="*/ 92 w 154"/>
                    <a:gd name="T9" fmla="*/ 153 h 154"/>
                    <a:gd name="T10" fmla="*/ 76 w 154"/>
                    <a:gd name="T11" fmla="*/ 154 h 154"/>
                    <a:gd name="T12" fmla="*/ 60 w 154"/>
                    <a:gd name="T13" fmla="*/ 153 h 154"/>
                    <a:gd name="T14" fmla="*/ 33 w 154"/>
                    <a:gd name="T15" fmla="*/ 141 h 154"/>
                    <a:gd name="T16" fmla="*/ 13 w 154"/>
                    <a:gd name="T17" fmla="*/ 121 h 154"/>
                    <a:gd name="T18" fmla="*/ 1 w 154"/>
                    <a:gd name="T19" fmla="*/ 93 h 154"/>
                    <a:gd name="T20" fmla="*/ 0 w 154"/>
                    <a:gd name="T21" fmla="*/ 78 h 154"/>
                    <a:gd name="T22" fmla="*/ 1 w 154"/>
                    <a:gd name="T23" fmla="*/ 62 h 154"/>
                    <a:gd name="T24" fmla="*/ 13 w 154"/>
                    <a:gd name="T25" fmla="*/ 34 h 154"/>
                    <a:gd name="T26" fmla="*/ 33 w 154"/>
                    <a:gd name="T27" fmla="*/ 13 h 154"/>
                    <a:gd name="T28" fmla="*/ 60 w 154"/>
                    <a:gd name="T29" fmla="*/ 1 h 154"/>
                    <a:gd name="T30" fmla="*/ 76 w 154"/>
                    <a:gd name="T31" fmla="*/ 0 h 154"/>
                    <a:gd name="T32" fmla="*/ 92 w 154"/>
                    <a:gd name="T33" fmla="*/ 1 h 154"/>
                    <a:gd name="T34" fmla="*/ 120 w 154"/>
                    <a:gd name="T35" fmla="*/ 13 h 154"/>
                    <a:gd name="T36" fmla="*/ 141 w 154"/>
                    <a:gd name="T37" fmla="*/ 34 h 154"/>
                    <a:gd name="T38" fmla="*/ 153 w 154"/>
                    <a:gd name="T39" fmla="*/ 62 h 154"/>
                    <a:gd name="T40" fmla="*/ 154 w 154"/>
                    <a:gd name="T41" fmla="*/ 78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4" h="154">
                      <a:moveTo>
                        <a:pt x="154" y="78"/>
                      </a:moveTo>
                      <a:lnTo>
                        <a:pt x="153" y="93"/>
                      </a:lnTo>
                      <a:lnTo>
                        <a:pt x="141" y="121"/>
                      </a:lnTo>
                      <a:lnTo>
                        <a:pt x="120" y="141"/>
                      </a:lnTo>
                      <a:lnTo>
                        <a:pt x="92" y="153"/>
                      </a:lnTo>
                      <a:lnTo>
                        <a:pt x="76" y="154"/>
                      </a:lnTo>
                      <a:lnTo>
                        <a:pt x="60" y="153"/>
                      </a:lnTo>
                      <a:lnTo>
                        <a:pt x="33" y="141"/>
                      </a:lnTo>
                      <a:lnTo>
                        <a:pt x="13" y="121"/>
                      </a:lnTo>
                      <a:lnTo>
                        <a:pt x="1" y="93"/>
                      </a:lnTo>
                      <a:lnTo>
                        <a:pt x="0" y="78"/>
                      </a:lnTo>
                      <a:lnTo>
                        <a:pt x="1" y="62"/>
                      </a:lnTo>
                      <a:lnTo>
                        <a:pt x="13" y="34"/>
                      </a:lnTo>
                      <a:lnTo>
                        <a:pt x="33" y="13"/>
                      </a:lnTo>
                      <a:lnTo>
                        <a:pt x="60" y="1"/>
                      </a:lnTo>
                      <a:lnTo>
                        <a:pt x="76" y="0"/>
                      </a:lnTo>
                      <a:lnTo>
                        <a:pt x="92" y="1"/>
                      </a:lnTo>
                      <a:lnTo>
                        <a:pt x="120" y="13"/>
                      </a:lnTo>
                      <a:lnTo>
                        <a:pt x="141" y="34"/>
                      </a:lnTo>
                      <a:lnTo>
                        <a:pt x="153" y="62"/>
                      </a:lnTo>
                      <a:lnTo>
                        <a:pt x="154" y="7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9" name="Freeform 144">
                  <a:extLst>
                    <a:ext uri="{FF2B5EF4-FFF2-40B4-BE49-F238E27FC236}">
                      <a16:creationId xmlns:a16="http://schemas.microsoft.com/office/drawing/2014/main" id="{BCCECE11-378D-7B4F-B55D-5043675E8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68558" y="4798307"/>
                  <a:ext cx="54389" cy="54389"/>
                </a:xfrm>
                <a:custGeom>
                  <a:avLst/>
                  <a:gdLst>
                    <a:gd name="T0" fmla="*/ 154 w 154"/>
                    <a:gd name="T1" fmla="*/ 76 h 154"/>
                    <a:gd name="T2" fmla="*/ 153 w 154"/>
                    <a:gd name="T3" fmla="*/ 92 h 154"/>
                    <a:gd name="T4" fmla="*/ 142 w 154"/>
                    <a:gd name="T5" fmla="*/ 120 h 154"/>
                    <a:gd name="T6" fmla="*/ 121 w 154"/>
                    <a:gd name="T7" fmla="*/ 141 h 154"/>
                    <a:gd name="T8" fmla="*/ 92 w 154"/>
                    <a:gd name="T9" fmla="*/ 152 h 154"/>
                    <a:gd name="T10" fmla="*/ 77 w 154"/>
                    <a:gd name="T11" fmla="*/ 154 h 154"/>
                    <a:gd name="T12" fmla="*/ 61 w 154"/>
                    <a:gd name="T13" fmla="*/ 152 h 154"/>
                    <a:gd name="T14" fmla="*/ 34 w 154"/>
                    <a:gd name="T15" fmla="*/ 141 h 154"/>
                    <a:gd name="T16" fmla="*/ 13 w 154"/>
                    <a:gd name="T17" fmla="*/ 120 h 154"/>
                    <a:gd name="T18" fmla="*/ 2 w 154"/>
                    <a:gd name="T19" fmla="*/ 92 h 154"/>
                    <a:gd name="T20" fmla="*/ 0 w 154"/>
                    <a:gd name="T21" fmla="*/ 76 h 154"/>
                    <a:gd name="T22" fmla="*/ 2 w 154"/>
                    <a:gd name="T23" fmla="*/ 60 h 154"/>
                    <a:gd name="T24" fmla="*/ 13 w 154"/>
                    <a:gd name="T25" fmla="*/ 33 h 154"/>
                    <a:gd name="T26" fmla="*/ 34 w 154"/>
                    <a:gd name="T27" fmla="*/ 12 h 154"/>
                    <a:gd name="T28" fmla="*/ 61 w 154"/>
                    <a:gd name="T29" fmla="*/ 1 h 154"/>
                    <a:gd name="T30" fmla="*/ 77 w 154"/>
                    <a:gd name="T31" fmla="*/ 0 h 154"/>
                    <a:gd name="T32" fmla="*/ 92 w 154"/>
                    <a:gd name="T33" fmla="*/ 1 h 154"/>
                    <a:gd name="T34" fmla="*/ 121 w 154"/>
                    <a:gd name="T35" fmla="*/ 12 h 154"/>
                    <a:gd name="T36" fmla="*/ 142 w 154"/>
                    <a:gd name="T37" fmla="*/ 33 h 154"/>
                    <a:gd name="T38" fmla="*/ 153 w 154"/>
                    <a:gd name="T39" fmla="*/ 60 h 154"/>
                    <a:gd name="T40" fmla="*/ 154 w 154"/>
                    <a:gd name="T41" fmla="*/ 7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4" h="154">
                      <a:moveTo>
                        <a:pt x="154" y="76"/>
                      </a:moveTo>
                      <a:lnTo>
                        <a:pt x="153" y="92"/>
                      </a:lnTo>
                      <a:lnTo>
                        <a:pt x="142" y="120"/>
                      </a:lnTo>
                      <a:lnTo>
                        <a:pt x="121" y="141"/>
                      </a:lnTo>
                      <a:lnTo>
                        <a:pt x="92" y="152"/>
                      </a:lnTo>
                      <a:lnTo>
                        <a:pt x="77" y="154"/>
                      </a:lnTo>
                      <a:lnTo>
                        <a:pt x="61" y="152"/>
                      </a:lnTo>
                      <a:lnTo>
                        <a:pt x="34" y="141"/>
                      </a:lnTo>
                      <a:lnTo>
                        <a:pt x="13" y="120"/>
                      </a:lnTo>
                      <a:lnTo>
                        <a:pt x="2" y="92"/>
                      </a:lnTo>
                      <a:lnTo>
                        <a:pt x="0" y="76"/>
                      </a:lnTo>
                      <a:lnTo>
                        <a:pt x="2" y="60"/>
                      </a:lnTo>
                      <a:lnTo>
                        <a:pt x="13" y="33"/>
                      </a:lnTo>
                      <a:lnTo>
                        <a:pt x="34" y="12"/>
                      </a:lnTo>
                      <a:lnTo>
                        <a:pt x="61" y="1"/>
                      </a:lnTo>
                      <a:lnTo>
                        <a:pt x="77" y="0"/>
                      </a:lnTo>
                      <a:lnTo>
                        <a:pt x="92" y="1"/>
                      </a:lnTo>
                      <a:lnTo>
                        <a:pt x="121" y="12"/>
                      </a:lnTo>
                      <a:lnTo>
                        <a:pt x="142" y="33"/>
                      </a:lnTo>
                      <a:lnTo>
                        <a:pt x="153" y="60"/>
                      </a:lnTo>
                      <a:lnTo>
                        <a:pt x="154" y="7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40" name="Freeform 145">
                  <a:extLst>
                    <a:ext uri="{FF2B5EF4-FFF2-40B4-BE49-F238E27FC236}">
                      <a16:creationId xmlns:a16="http://schemas.microsoft.com/office/drawing/2014/main" id="{47EF55F5-3F88-2A46-A313-A09AD3D62C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2359" y="5130218"/>
                  <a:ext cx="52994" cy="52994"/>
                </a:xfrm>
                <a:custGeom>
                  <a:avLst/>
                  <a:gdLst>
                    <a:gd name="T0" fmla="*/ 154 w 154"/>
                    <a:gd name="T1" fmla="*/ 77 h 154"/>
                    <a:gd name="T2" fmla="*/ 152 w 154"/>
                    <a:gd name="T3" fmla="*/ 93 h 154"/>
                    <a:gd name="T4" fmla="*/ 141 w 154"/>
                    <a:gd name="T5" fmla="*/ 120 h 154"/>
                    <a:gd name="T6" fmla="*/ 120 w 154"/>
                    <a:gd name="T7" fmla="*/ 141 h 154"/>
                    <a:gd name="T8" fmla="*/ 93 w 154"/>
                    <a:gd name="T9" fmla="*/ 153 h 154"/>
                    <a:gd name="T10" fmla="*/ 77 w 154"/>
                    <a:gd name="T11" fmla="*/ 154 h 154"/>
                    <a:gd name="T12" fmla="*/ 62 w 154"/>
                    <a:gd name="T13" fmla="*/ 153 h 154"/>
                    <a:gd name="T14" fmla="*/ 33 w 154"/>
                    <a:gd name="T15" fmla="*/ 141 h 154"/>
                    <a:gd name="T16" fmla="*/ 13 w 154"/>
                    <a:gd name="T17" fmla="*/ 120 h 154"/>
                    <a:gd name="T18" fmla="*/ 1 w 154"/>
                    <a:gd name="T19" fmla="*/ 93 h 154"/>
                    <a:gd name="T20" fmla="*/ 0 w 154"/>
                    <a:gd name="T21" fmla="*/ 77 h 154"/>
                    <a:gd name="T22" fmla="*/ 1 w 154"/>
                    <a:gd name="T23" fmla="*/ 62 h 154"/>
                    <a:gd name="T24" fmla="*/ 13 w 154"/>
                    <a:gd name="T25" fmla="*/ 33 h 154"/>
                    <a:gd name="T26" fmla="*/ 33 w 154"/>
                    <a:gd name="T27" fmla="*/ 13 h 154"/>
                    <a:gd name="T28" fmla="*/ 62 w 154"/>
                    <a:gd name="T29" fmla="*/ 1 h 154"/>
                    <a:gd name="T30" fmla="*/ 77 w 154"/>
                    <a:gd name="T31" fmla="*/ 0 h 154"/>
                    <a:gd name="T32" fmla="*/ 93 w 154"/>
                    <a:gd name="T33" fmla="*/ 1 h 154"/>
                    <a:gd name="T34" fmla="*/ 120 w 154"/>
                    <a:gd name="T35" fmla="*/ 13 h 154"/>
                    <a:gd name="T36" fmla="*/ 141 w 154"/>
                    <a:gd name="T37" fmla="*/ 33 h 154"/>
                    <a:gd name="T38" fmla="*/ 152 w 154"/>
                    <a:gd name="T39" fmla="*/ 62 h 154"/>
                    <a:gd name="T40" fmla="*/ 154 w 154"/>
                    <a:gd name="T41" fmla="*/ 77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4" h="154">
                      <a:moveTo>
                        <a:pt x="154" y="77"/>
                      </a:moveTo>
                      <a:lnTo>
                        <a:pt x="152" y="93"/>
                      </a:lnTo>
                      <a:lnTo>
                        <a:pt x="141" y="120"/>
                      </a:lnTo>
                      <a:lnTo>
                        <a:pt x="120" y="141"/>
                      </a:lnTo>
                      <a:lnTo>
                        <a:pt x="93" y="153"/>
                      </a:lnTo>
                      <a:lnTo>
                        <a:pt x="77" y="154"/>
                      </a:lnTo>
                      <a:lnTo>
                        <a:pt x="62" y="153"/>
                      </a:lnTo>
                      <a:lnTo>
                        <a:pt x="33" y="141"/>
                      </a:lnTo>
                      <a:lnTo>
                        <a:pt x="13" y="120"/>
                      </a:lnTo>
                      <a:lnTo>
                        <a:pt x="1" y="93"/>
                      </a:lnTo>
                      <a:lnTo>
                        <a:pt x="0" y="77"/>
                      </a:lnTo>
                      <a:lnTo>
                        <a:pt x="1" y="62"/>
                      </a:lnTo>
                      <a:lnTo>
                        <a:pt x="13" y="33"/>
                      </a:lnTo>
                      <a:lnTo>
                        <a:pt x="33" y="13"/>
                      </a:lnTo>
                      <a:lnTo>
                        <a:pt x="62" y="1"/>
                      </a:lnTo>
                      <a:lnTo>
                        <a:pt x="77" y="0"/>
                      </a:lnTo>
                      <a:lnTo>
                        <a:pt x="93" y="1"/>
                      </a:lnTo>
                      <a:lnTo>
                        <a:pt x="120" y="13"/>
                      </a:lnTo>
                      <a:lnTo>
                        <a:pt x="141" y="33"/>
                      </a:lnTo>
                      <a:lnTo>
                        <a:pt x="152" y="62"/>
                      </a:lnTo>
                      <a:lnTo>
                        <a:pt x="154" y="7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41" name="Freeform 146">
                  <a:extLst>
                    <a:ext uri="{FF2B5EF4-FFF2-40B4-BE49-F238E27FC236}">
                      <a16:creationId xmlns:a16="http://schemas.microsoft.com/office/drawing/2014/main" id="{0AE43F9A-9268-284B-8DA7-3F4B718F90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3671" y="2495848"/>
                  <a:ext cx="79492" cy="79492"/>
                </a:xfrm>
                <a:custGeom>
                  <a:avLst/>
                  <a:gdLst>
                    <a:gd name="T0" fmla="*/ 228 w 228"/>
                    <a:gd name="T1" fmla="*/ 116 h 230"/>
                    <a:gd name="T2" fmla="*/ 227 w 228"/>
                    <a:gd name="T3" fmla="*/ 139 h 230"/>
                    <a:gd name="T4" fmla="*/ 210 w 228"/>
                    <a:gd name="T5" fmla="*/ 179 h 230"/>
                    <a:gd name="T6" fmla="*/ 179 w 228"/>
                    <a:gd name="T7" fmla="*/ 210 h 230"/>
                    <a:gd name="T8" fmla="*/ 137 w 228"/>
                    <a:gd name="T9" fmla="*/ 229 h 230"/>
                    <a:gd name="T10" fmla="*/ 114 w 228"/>
                    <a:gd name="T11" fmla="*/ 230 h 230"/>
                    <a:gd name="T12" fmla="*/ 91 w 228"/>
                    <a:gd name="T13" fmla="*/ 229 h 230"/>
                    <a:gd name="T14" fmla="*/ 49 w 228"/>
                    <a:gd name="T15" fmla="*/ 210 h 230"/>
                    <a:gd name="T16" fmla="*/ 18 w 228"/>
                    <a:gd name="T17" fmla="*/ 179 h 230"/>
                    <a:gd name="T18" fmla="*/ 1 w 228"/>
                    <a:gd name="T19" fmla="*/ 139 h 230"/>
                    <a:gd name="T20" fmla="*/ 0 w 228"/>
                    <a:gd name="T21" fmla="*/ 116 h 230"/>
                    <a:gd name="T22" fmla="*/ 1 w 228"/>
                    <a:gd name="T23" fmla="*/ 92 h 230"/>
                    <a:gd name="T24" fmla="*/ 18 w 228"/>
                    <a:gd name="T25" fmla="*/ 51 h 230"/>
                    <a:gd name="T26" fmla="*/ 49 w 228"/>
                    <a:gd name="T27" fmla="*/ 20 h 230"/>
                    <a:gd name="T28" fmla="*/ 91 w 228"/>
                    <a:gd name="T29" fmla="*/ 2 h 230"/>
                    <a:gd name="T30" fmla="*/ 114 w 228"/>
                    <a:gd name="T31" fmla="*/ 0 h 230"/>
                    <a:gd name="T32" fmla="*/ 137 w 228"/>
                    <a:gd name="T33" fmla="*/ 2 h 230"/>
                    <a:gd name="T34" fmla="*/ 179 w 228"/>
                    <a:gd name="T35" fmla="*/ 20 h 230"/>
                    <a:gd name="T36" fmla="*/ 210 w 228"/>
                    <a:gd name="T37" fmla="*/ 51 h 230"/>
                    <a:gd name="T38" fmla="*/ 227 w 228"/>
                    <a:gd name="T39" fmla="*/ 92 h 230"/>
                    <a:gd name="T40" fmla="*/ 228 w 228"/>
                    <a:gd name="T41" fmla="*/ 116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28" h="230">
                      <a:moveTo>
                        <a:pt x="228" y="116"/>
                      </a:moveTo>
                      <a:lnTo>
                        <a:pt x="227" y="139"/>
                      </a:lnTo>
                      <a:lnTo>
                        <a:pt x="210" y="179"/>
                      </a:lnTo>
                      <a:lnTo>
                        <a:pt x="179" y="210"/>
                      </a:lnTo>
                      <a:lnTo>
                        <a:pt x="137" y="229"/>
                      </a:lnTo>
                      <a:lnTo>
                        <a:pt x="114" y="230"/>
                      </a:lnTo>
                      <a:lnTo>
                        <a:pt x="91" y="229"/>
                      </a:lnTo>
                      <a:lnTo>
                        <a:pt x="49" y="210"/>
                      </a:lnTo>
                      <a:lnTo>
                        <a:pt x="18" y="179"/>
                      </a:lnTo>
                      <a:lnTo>
                        <a:pt x="1" y="139"/>
                      </a:lnTo>
                      <a:lnTo>
                        <a:pt x="0" y="116"/>
                      </a:lnTo>
                      <a:lnTo>
                        <a:pt x="1" y="92"/>
                      </a:lnTo>
                      <a:lnTo>
                        <a:pt x="18" y="51"/>
                      </a:lnTo>
                      <a:lnTo>
                        <a:pt x="49" y="20"/>
                      </a:lnTo>
                      <a:lnTo>
                        <a:pt x="91" y="2"/>
                      </a:lnTo>
                      <a:lnTo>
                        <a:pt x="114" y="0"/>
                      </a:lnTo>
                      <a:lnTo>
                        <a:pt x="137" y="2"/>
                      </a:lnTo>
                      <a:lnTo>
                        <a:pt x="179" y="20"/>
                      </a:lnTo>
                      <a:lnTo>
                        <a:pt x="210" y="51"/>
                      </a:lnTo>
                      <a:lnTo>
                        <a:pt x="227" y="92"/>
                      </a:lnTo>
                      <a:lnTo>
                        <a:pt x="228" y="11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42" name="Freeform 147">
                  <a:extLst>
                    <a:ext uri="{FF2B5EF4-FFF2-40B4-BE49-F238E27FC236}">
                      <a16:creationId xmlns:a16="http://schemas.microsoft.com/office/drawing/2014/main" id="{3DA2935D-18F3-1A44-852A-E5C3C9C9F4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9502" y="2790105"/>
                  <a:ext cx="94832" cy="96227"/>
                </a:xfrm>
                <a:custGeom>
                  <a:avLst/>
                  <a:gdLst>
                    <a:gd name="T0" fmla="*/ 271 w 271"/>
                    <a:gd name="T1" fmla="*/ 136 h 272"/>
                    <a:gd name="T2" fmla="*/ 269 w 271"/>
                    <a:gd name="T3" fmla="*/ 163 h 272"/>
                    <a:gd name="T4" fmla="*/ 249 w 271"/>
                    <a:gd name="T5" fmla="*/ 212 h 272"/>
                    <a:gd name="T6" fmla="*/ 212 w 271"/>
                    <a:gd name="T7" fmla="*/ 249 h 272"/>
                    <a:gd name="T8" fmla="*/ 163 w 271"/>
                    <a:gd name="T9" fmla="*/ 269 h 272"/>
                    <a:gd name="T10" fmla="*/ 136 w 271"/>
                    <a:gd name="T11" fmla="*/ 272 h 272"/>
                    <a:gd name="T12" fmla="*/ 107 w 271"/>
                    <a:gd name="T13" fmla="*/ 269 h 272"/>
                    <a:gd name="T14" fmla="*/ 58 w 271"/>
                    <a:gd name="T15" fmla="*/ 249 h 272"/>
                    <a:gd name="T16" fmla="*/ 22 w 271"/>
                    <a:gd name="T17" fmla="*/ 212 h 272"/>
                    <a:gd name="T18" fmla="*/ 1 w 271"/>
                    <a:gd name="T19" fmla="*/ 163 h 272"/>
                    <a:gd name="T20" fmla="*/ 0 w 271"/>
                    <a:gd name="T21" fmla="*/ 136 h 272"/>
                    <a:gd name="T22" fmla="*/ 1 w 271"/>
                    <a:gd name="T23" fmla="*/ 107 h 272"/>
                    <a:gd name="T24" fmla="*/ 22 w 271"/>
                    <a:gd name="T25" fmla="*/ 59 h 272"/>
                    <a:gd name="T26" fmla="*/ 58 w 271"/>
                    <a:gd name="T27" fmla="*/ 22 h 272"/>
                    <a:gd name="T28" fmla="*/ 107 w 271"/>
                    <a:gd name="T29" fmla="*/ 1 h 272"/>
                    <a:gd name="T30" fmla="*/ 136 w 271"/>
                    <a:gd name="T31" fmla="*/ 0 h 272"/>
                    <a:gd name="T32" fmla="*/ 163 w 271"/>
                    <a:gd name="T33" fmla="*/ 1 h 272"/>
                    <a:gd name="T34" fmla="*/ 212 w 271"/>
                    <a:gd name="T35" fmla="*/ 22 h 272"/>
                    <a:gd name="T36" fmla="*/ 249 w 271"/>
                    <a:gd name="T37" fmla="*/ 59 h 272"/>
                    <a:gd name="T38" fmla="*/ 269 w 271"/>
                    <a:gd name="T39" fmla="*/ 107 h 272"/>
                    <a:gd name="T40" fmla="*/ 271 w 271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1" h="272">
                      <a:moveTo>
                        <a:pt x="271" y="136"/>
                      </a:moveTo>
                      <a:lnTo>
                        <a:pt x="269" y="163"/>
                      </a:lnTo>
                      <a:lnTo>
                        <a:pt x="249" y="212"/>
                      </a:lnTo>
                      <a:lnTo>
                        <a:pt x="212" y="249"/>
                      </a:lnTo>
                      <a:lnTo>
                        <a:pt x="163" y="269"/>
                      </a:lnTo>
                      <a:lnTo>
                        <a:pt x="136" y="272"/>
                      </a:lnTo>
                      <a:lnTo>
                        <a:pt x="107" y="269"/>
                      </a:lnTo>
                      <a:lnTo>
                        <a:pt x="58" y="249"/>
                      </a:lnTo>
                      <a:lnTo>
                        <a:pt x="22" y="212"/>
                      </a:lnTo>
                      <a:lnTo>
                        <a:pt x="1" y="163"/>
                      </a:lnTo>
                      <a:lnTo>
                        <a:pt x="0" y="136"/>
                      </a:lnTo>
                      <a:lnTo>
                        <a:pt x="1" y="107"/>
                      </a:lnTo>
                      <a:lnTo>
                        <a:pt x="22" y="59"/>
                      </a:lnTo>
                      <a:lnTo>
                        <a:pt x="58" y="22"/>
                      </a:lnTo>
                      <a:lnTo>
                        <a:pt x="107" y="1"/>
                      </a:lnTo>
                      <a:lnTo>
                        <a:pt x="136" y="0"/>
                      </a:lnTo>
                      <a:lnTo>
                        <a:pt x="163" y="1"/>
                      </a:lnTo>
                      <a:lnTo>
                        <a:pt x="212" y="22"/>
                      </a:lnTo>
                      <a:lnTo>
                        <a:pt x="249" y="59"/>
                      </a:lnTo>
                      <a:lnTo>
                        <a:pt x="269" y="107"/>
                      </a:lnTo>
                      <a:lnTo>
                        <a:pt x="271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43" name="Freeform 148">
                  <a:extLst>
                    <a:ext uri="{FF2B5EF4-FFF2-40B4-BE49-F238E27FC236}">
                      <a16:creationId xmlns:a16="http://schemas.microsoft.com/office/drawing/2014/main" id="{F9396BB1-4D6D-D442-A805-9DB421159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6278" y="4039653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3 h 272"/>
                    <a:gd name="T4" fmla="*/ 249 w 272"/>
                    <a:gd name="T5" fmla="*/ 213 h 272"/>
                    <a:gd name="T6" fmla="*/ 213 w 272"/>
                    <a:gd name="T7" fmla="*/ 249 h 272"/>
                    <a:gd name="T8" fmla="*/ 163 w 272"/>
                    <a:gd name="T9" fmla="*/ 270 h 272"/>
                    <a:gd name="T10" fmla="*/ 136 w 272"/>
                    <a:gd name="T11" fmla="*/ 272 h 272"/>
                    <a:gd name="T12" fmla="*/ 108 w 272"/>
                    <a:gd name="T13" fmla="*/ 270 h 272"/>
                    <a:gd name="T14" fmla="*/ 60 w 272"/>
                    <a:gd name="T15" fmla="*/ 249 h 272"/>
                    <a:gd name="T16" fmla="*/ 22 w 272"/>
                    <a:gd name="T17" fmla="*/ 213 h 272"/>
                    <a:gd name="T18" fmla="*/ 1 w 272"/>
                    <a:gd name="T19" fmla="*/ 163 h 272"/>
                    <a:gd name="T20" fmla="*/ 0 w 272"/>
                    <a:gd name="T21" fmla="*/ 136 h 272"/>
                    <a:gd name="T22" fmla="*/ 1 w 272"/>
                    <a:gd name="T23" fmla="*/ 108 h 272"/>
                    <a:gd name="T24" fmla="*/ 22 w 272"/>
                    <a:gd name="T25" fmla="*/ 60 h 272"/>
                    <a:gd name="T26" fmla="*/ 60 w 272"/>
                    <a:gd name="T27" fmla="*/ 22 h 272"/>
                    <a:gd name="T28" fmla="*/ 108 w 272"/>
                    <a:gd name="T29" fmla="*/ 1 h 272"/>
                    <a:gd name="T30" fmla="*/ 136 w 272"/>
                    <a:gd name="T31" fmla="*/ 0 h 272"/>
                    <a:gd name="T32" fmla="*/ 163 w 272"/>
                    <a:gd name="T33" fmla="*/ 1 h 272"/>
                    <a:gd name="T34" fmla="*/ 213 w 272"/>
                    <a:gd name="T35" fmla="*/ 22 h 272"/>
                    <a:gd name="T36" fmla="*/ 249 w 272"/>
                    <a:gd name="T37" fmla="*/ 60 h 272"/>
                    <a:gd name="T38" fmla="*/ 270 w 272"/>
                    <a:gd name="T39" fmla="*/ 108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3"/>
                      </a:lnTo>
                      <a:lnTo>
                        <a:pt x="249" y="213"/>
                      </a:lnTo>
                      <a:lnTo>
                        <a:pt x="213" y="249"/>
                      </a:lnTo>
                      <a:lnTo>
                        <a:pt x="163" y="270"/>
                      </a:lnTo>
                      <a:lnTo>
                        <a:pt x="136" y="272"/>
                      </a:lnTo>
                      <a:lnTo>
                        <a:pt x="108" y="270"/>
                      </a:lnTo>
                      <a:lnTo>
                        <a:pt x="60" y="249"/>
                      </a:lnTo>
                      <a:lnTo>
                        <a:pt x="22" y="213"/>
                      </a:lnTo>
                      <a:lnTo>
                        <a:pt x="1" y="163"/>
                      </a:lnTo>
                      <a:lnTo>
                        <a:pt x="0" y="136"/>
                      </a:lnTo>
                      <a:lnTo>
                        <a:pt x="1" y="108"/>
                      </a:lnTo>
                      <a:lnTo>
                        <a:pt x="22" y="60"/>
                      </a:lnTo>
                      <a:lnTo>
                        <a:pt x="60" y="22"/>
                      </a:lnTo>
                      <a:lnTo>
                        <a:pt x="108" y="1"/>
                      </a:lnTo>
                      <a:lnTo>
                        <a:pt x="136" y="0"/>
                      </a:lnTo>
                      <a:lnTo>
                        <a:pt x="163" y="1"/>
                      </a:lnTo>
                      <a:lnTo>
                        <a:pt x="213" y="22"/>
                      </a:lnTo>
                      <a:lnTo>
                        <a:pt x="249" y="60"/>
                      </a:lnTo>
                      <a:lnTo>
                        <a:pt x="270" y="108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44" name="Freeform 150">
                  <a:extLst>
                    <a:ext uri="{FF2B5EF4-FFF2-40B4-BE49-F238E27FC236}">
                      <a16:creationId xmlns:a16="http://schemas.microsoft.com/office/drawing/2014/main" id="{257A31FE-3E14-2742-BDA6-CD87032E71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423" y="3106676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3 h 272"/>
                    <a:gd name="T4" fmla="*/ 250 w 272"/>
                    <a:gd name="T5" fmla="*/ 212 h 272"/>
                    <a:gd name="T6" fmla="*/ 212 w 272"/>
                    <a:gd name="T7" fmla="*/ 248 h 272"/>
                    <a:gd name="T8" fmla="*/ 163 w 272"/>
                    <a:gd name="T9" fmla="*/ 269 h 272"/>
                    <a:gd name="T10" fmla="*/ 136 w 272"/>
                    <a:gd name="T11" fmla="*/ 272 h 272"/>
                    <a:gd name="T12" fmla="*/ 109 w 272"/>
                    <a:gd name="T13" fmla="*/ 269 h 272"/>
                    <a:gd name="T14" fmla="*/ 59 w 272"/>
                    <a:gd name="T15" fmla="*/ 248 h 272"/>
                    <a:gd name="T16" fmla="*/ 23 w 272"/>
                    <a:gd name="T17" fmla="*/ 212 h 272"/>
                    <a:gd name="T18" fmla="*/ 2 w 272"/>
                    <a:gd name="T19" fmla="*/ 163 h 272"/>
                    <a:gd name="T20" fmla="*/ 0 w 272"/>
                    <a:gd name="T21" fmla="*/ 136 h 272"/>
                    <a:gd name="T22" fmla="*/ 2 w 272"/>
                    <a:gd name="T23" fmla="*/ 107 h 272"/>
                    <a:gd name="T24" fmla="*/ 23 w 272"/>
                    <a:gd name="T25" fmla="*/ 59 h 272"/>
                    <a:gd name="T26" fmla="*/ 59 w 272"/>
                    <a:gd name="T27" fmla="*/ 22 h 272"/>
                    <a:gd name="T28" fmla="*/ 109 w 272"/>
                    <a:gd name="T29" fmla="*/ 1 h 272"/>
                    <a:gd name="T30" fmla="*/ 136 w 272"/>
                    <a:gd name="T31" fmla="*/ 0 h 272"/>
                    <a:gd name="T32" fmla="*/ 163 w 272"/>
                    <a:gd name="T33" fmla="*/ 1 h 272"/>
                    <a:gd name="T34" fmla="*/ 212 w 272"/>
                    <a:gd name="T35" fmla="*/ 22 h 272"/>
                    <a:gd name="T36" fmla="*/ 250 w 272"/>
                    <a:gd name="T37" fmla="*/ 59 h 272"/>
                    <a:gd name="T38" fmla="*/ 271 w 272"/>
                    <a:gd name="T39" fmla="*/ 107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3"/>
                      </a:lnTo>
                      <a:lnTo>
                        <a:pt x="250" y="212"/>
                      </a:lnTo>
                      <a:lnTo>
                        <a:pt x="212" y="248"/>
                      </a:lnTo>
                      <a:lnTo>
                        <a:pt x="163" y="269"/>
                      </a:lnTo>
                      <a:lnTo>
                        <a:pt x="136" y="272"/>
                      </a:lnTo>
                      <a:lnTo>
                        <a:pt x="109" y="269"/>
                      </a:lnTo>
                      <a:lnTo>
                        <a:pt x="59" y="248"/>
                      </a:lnTo>
                      <a:lnTo>
                        <a:pt x="23" y="212"/>
                      </a:lnTo>
                      <a:lnTo>
                        <a:pt x="2" y="163"/>
                      </a:lnTo>
                      <a:lnTo>
                        <a:pt x="0" y="136"/>
                      </a:lnTo>
                      <a:lnTo>
                        <a:pt x="2" y="107"/>
                      </a:lnTo>
                      <a:lnTo>
                        <a:pt x="23" y="59"/>
                      </a:lnTo>
                      <a:lnTo>
                        <a:pt x="59" y="22"/>
                      </a:lnTo>
                      <a:lnTo>
                        <a:pt x="109" y="1"/>
                      </a:lnTo>
                      <a:lnTo>
                        <a:pt x="136" y="0"/>
                      </a:lnTo>
                      <a:lnTo>
                        <a:pt x="163" y="1"/>
                      </a:lnTo>
                      <a:lnTo>
                        <a:pt x="212" y="22"/>
                      </a:lnTo>
                      <a:lnTo>
                        <a:pt x="250" y="59"/>
                      </a:lnTo>
                      <a:lnTo>
                        <a:pt x="271" y="107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45" name="Freeform 154">
                  <a:extLst>
                    <a:ext uri="{FF2B5EF4-FFF2-40B4-BE49-F238E27FC236}">
                      <a16:creationId xmlns:a16="http://schemas.microsoft.com/office/drawing/2014/main" id="{8A128397-DD41-9741-BBDB-1E3740A0E1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1678" y="1790188"/>
                  <a:ext cx="94832" cy="94832"/>
                </a:xfrm>
                <a:custGeom>
                  <a:avLst/>
                  <a:gdLst>
                    <a:gd name="T0" fmla="*/ 273 w 273"/>
                    <a:gd name="T1" fmla="*/ 137 h 273"/>
                    <a:gd name="T2" fmla="*/ 271 w 273"/>
                    <a:gd name="T3" fmla="*/ 165 h 273"/>
                    <a:gd name="T4" fmla="*/ 251 w 273"/>
                    <a:gd name="T5" fmla="*/ 213 h 273"/>
                    <a:gd name="T6" fmla="*/ 213 w 273"/>
                    <a:gd name="T7" fmla="*/ 251 h 273"/>
                    <a:gd name="T8" fmla="*/ 165 w 273"/>
                    <a:gd name="T9" fmla="*/ 271 h 273"/>
                    <a:gd name="T10" fmla="*/ 136 w 273"/>
                    <a:gd name="T11" fmla="*/ 273 h 273"/>
                    <a:gd name="T12" fmla="*/ 109 w 273"/>
                    <a:gd name="T13" fmla="*/ 271 h 273"/>
                    <a:gd name="T14" fmla="*/ 60 w 273"/>
                    <a:gd name="T15" fmla="*/ 251 h 273"/>
                    <a:gd name="T16" fmla="*/ 24 w 273"/>
                    <a:gd name="T17" fmla="*/ 213 h 273"/>
                    <a:gd name="T18" fmla="*/ 3 w 273"/>
                    <a:gd name="T19" fmla="*/ 165 h 273"/>
                    <a:gd name="T20" fmla="*/ 0 w 273"/>
                    <a:gd name="T21" fmla="*/ 137 h 273"/>
                    <a:gd name="T22" fmla="*/ 3 w 273"/>
                    <a:gd name="T23" fmla="*/ 109 h 273"/>
                    <a:gd name="T24" fmla="*/ 24 w 273"/>
                    <a:gd name="T25" fmla="*/ 60 h 273"/>
                    <a:gd name="T26" fmla="*/ 60 w 273"/>
                    <a:gd name="T27" fmla="*/ 24 h 273"/>
                    <a:gd name="T28" fmla="*/ 109 w 273"/>
                    <a:gd name="T29" fmla="*/ 3 h 273"/>
                    <a:gd name="T30" fmla="*/ 136 w 273"/>
                    <a:gd name="T31" fmla="*/ 0 h 273"/>
                    <a:gd name="T32" fmla="*/ 165 w 273"/>
                    <a:gd name="T33" fmla="*/ 3 h 273"/>
                    <a:gd name="T34" fmla="*/ 213 w 273"/>
                    <a:gd name="T35" fmla="*/ 24 h 273"/>
                    <a:gd name="T36" fmla="*/ 251 w 273"/>
                    <a:gd name="T37" fmla="*/ 60 h 273"/>
                    <a:gd name="T38" fmla="*/ 271 w 273"/>
                    <a:gd name="T39" fmla="*/ 109 h 273"/>
                    <a:gd name="T40" fmla="*/ 273 w 273"/>
                    <a:gd name="T41" fmla="*/ 137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3">
                      <a:moveTo>
                        <a:pt x="273" y="137"/>
                      </a:moveTo>
                      <a:lnTo>
                        <a:pt x="271" y="165"/>
                      </a:lnTo>
                      <a:lnTo>
                        <a:pt x="251" y="213"/>
                      </a:lnTo>
                      <a:lnTo>
                        <a:pt x="213" y="251"/>
                      </a:lnTo>
                      <a:lnTo>
                        <a:pt x="165" y="271"/>
                      </a:lnTo>
                      <a:lnTo>
                        <a:pt x="136" y="273"/>
                      </a:lnTo>
                      <a:lnTo>
                        <a:pt x="109" y="271"/>
                      </a:lnTo>
                      <a:lnTo>
                        <a:pt x="60" y="251"/>
                      </a:lnTo>
                      <a:lnTo>
                        <a:pt x="24" y="213"/>
                      </a:lnTo>
                      <a:lnTo>
                        <a:pt x="3" y="165"/>
                      </a:lnTo>
                      <a:lnTo>
                        <a:pt x="0" y="137"/>
                      </a:lnTo>
                      <a:lnTo>
                        <a:pt x="3" y="109"/>
                      </a:lnTo>
                      <a:lnTo>
                        <a:pt x="24" y="60"/>
                      </a:lnTo>
                      <a:lnTo>
                        <a:pt x="60" y="24"/>
                      </a:lnTo>
                      <a:lnTo>
                        <a:pt x="109" y="3"/>
                      </a:lnTo>
                      <a:lnTo>
                        <a:pt x="136" y="0"/>
                      </a:lnTo>
                      <a:lnTo>
                        <a:pt x="165" y="3"/>
                      </a:lnTo>
                      <a:lnTo>
                        <a:pt x="213" y="24"/>
                      </a:lnTo>
                      <a:lnTo>
                        <a:pt x="251" y="60"/>
                      </a:lnTo>
                      <a:lnTo>
                        <a:pt x="271" y="109"/>
                      </a:lnTo>
                      <a:lnTo>
                        <a:pt x="273" y="1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46" name="Freeform 155">
                  <a:extLst>
                    <a:ext uri="{FF2B5EF4-FFF2-40B4-BE49-F238E27FC236}">
                      <a16:creationId xmlns:a16="http://schemas.microsoft.com/office/drawing/2014/main" id="{F432C836-D48A-E34E-B850-124ED32EC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2070" y="1526611"/>
                  <a:ext cx="94832" cy="96227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3 h 272"/>
                    <a:gd name="T4" fmla="*/ 250 w 272"/>
                    <a:gd name="T5" fmla="*/ 212 h 272"/>
                    <a:gd name="T6" fmla="*/ 213 w 272"/>
                    <a:gd name="T7" fmla="*/ 249 h 272"/>
                    <a:gd name="T8" fmla="*/ 165 w 272"/>
                    <a:gd name="T9" fmla="*/ 269 h 272"/>
                    <a:gd name="T10" fmla="*/ 136 w 272"/>
                    <a:gd name="T11" fmla="*/ 272 h 272"/>
                    <a:gd name="T12" fmla="*/ 109 w 272"/>
                    <a:gd name="T13" fmla="*/ 269 h 272"/>
                    <a:gd name="T14" fmla="*/ 60 w 272"/>
                    <a:gd name="T15" fmla="*/ 249 h 272"/>
                    <a:gd name="T16" fmla="*/ 23 w 272"/>
                    <a:gd name="T17" fmla="*/ 212 h 272"/>
                    <a:gd name="T18" fmla="*/ 3 w 272"/>
                    <a:gd name="T19" fmla="*/ 163 h 272"/>
                    <a:gd name="T20" fmla="*/ 0 w 272"/>
                    <a:gd name="T21" fmla="*/ 136 h 272"/>
                    <a:gd name="T22" fmla="*/ 3 w 272"/>
                    <a:gd name="T23" fmla="*/ 107 h 272"/>
                    <a:gd name="T24" fmla="*/ 23 w 272"/>
                    <a:gd name="T25" fmla="*/ 59 h 272"/>
                    <a:gd name="T26" fmla="*/ 60 w 272"/>
                    <a:gd name="T27" fmla="*/ 22 h 272"/>
                    <a:gd name="T28" fmla="*/ 109 w 272"/>
                    <a:gd name="T29" fmla="*/ 1 h 272"/>
                    <a:gd name="T30" fmla="*/ 136 w 272"/>
                    <a:gd name="T31" fmla="*/ 0 h 272"/>
                    <a:gd name="T32" fmla="*/ 165 w 272"/>
                    <a:gd name="T33" fmla="*/ 1 h 272"/>
                    <a:gd name="T34" fmla="*/ 213 w 272"/>
                    <a:gd name="T35" fmla="*/ 22 h 272"/>
                    <a:gd name="T36" fmla="*/ 250 w 272"/>
                    <a:gd name="T37" fmla="*/ 59 h 272"/>
                    <a:gd name="T38" fmla="*/ 271 w 272"/>
                    <a:gd name="T39" fmla="*/ 107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3"/>
                      </a:lnTo>
                      <a:lnTo>
                        <a:pt x="250" y="212"/>
                      </a:lnTo>
                      <a:lnTo>
                        <a:pt x="213" y="249"/>
                      </a:lnTo>
                      <a:lnTo>
                        <a:pt x="165" y="269"/>
                      </a:lnTo>
                      <a:lnTo>
                        <a:pt x="136" y="272"/>
                      </a:lnTo>
                      <a:lnTo>
                        <a:pt x="109" y="269"/>
                      </a:lnTo>
                      <a:lnTo>
                        <a:pt x="60" y="249"/>
                      </a:lnTo>
                      <a:lnTo>
                        <a:pt x="23" y="212"/>
                      </a:lnTo>
                      <a:lnTo>
                        <a:pt x="3" y="163"/>
                      </a:lnTo>
                      <a:lnTo>
                        <a:pt x="0" y="136"/>
                      </a:lnTo>
                      <a:lnTo>
                        <a:pt x="3" y="107"/>
                      </a:lnTo>
                      <a:lnTo>
                        <a:pt x="23" y="59"/>
                      </a:lnTo>
                      <a:lnTo>
                        <a:pt x="60" y="22"/>
                      </a:lnTo>
                      <a:lnTo>
                        <a:pt x="109" y="1"/>
                      </a:lnTo>
                      <a:lnTo>
                        <a:pt x="136" y="0"/>
                      </a:lnTo>
                      <a:lnTo>
                        <a:pt x="165" y="1"/>
                      </a:lnTo>
                      <a:lnTo>
                        <a:pt x="213" y="22"/>
                      </a:lnTo>
                      <a:lnTo>
                        <a:pt x="250" y="59"/>
                      </a:lnTo>
                      <a:lnTo>
                        <a:pt x="271" y="107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47" name="Freeform 156">
                  <a:extLst>
                    <a:ext uri="{FF2B5EF4-FFF2-40B4-BE49-F238E27FC236}">
                      <a16:creationId xmlns:a16="http://schemas.microsoft.com/office/drawing/2014/main" id="{4487A739-A6E3-F34F-ABD7-CDF53474F7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7641" y="2611598"/>
                  <a:ext cx="94832" cy="94832"/>
                </a:xfrm>
                <a:custGeom>
                  <a:avLst/>
                  <a:gdLst>
                    <a:gd name="T0" fmla="*/ 272 w 272"/>
                    <a:gd name="T1" fmla="*/ 136 h 270"/>
                    <a:gd name="T2" fmla="*/ 270 w 272"/>
                    <a:gd name="T3" fmla="*/ 163 h 270"/>
                    <a:gd name="T4" fmla="*/ 250 w 272"/>
                    <a:gd name="T5" fmla="*/ 212 h 270"/>
                    <a:gd name="T6" fmla="*/ 212 w 272"/>
                    <a:gd name="T7" fmla="*/ 248 h 270"/>
                    <a:gd name="T8" fmla="*/ 164 w 272"/>
                    <a:gd name="T9" fmla="*/ 269 h 270"/>
                    <a:gd name="T10" fmla="*/ 136 w 272"/>
                    <a:gd name="T11" fmla="*/ 270 h 270"/>
                    <a:gd name="T12" fmla="*/ 108 w 272"/>
                    <a:gd name="T13" fmla="*/ 269 h 270"/>
                    <a:gd name="T14" fmla="*/ 59 w 272"/>
                    <a:gd name="T15" fmla="*/ 248 h 270"/>
                    <a:gd name="T16" fmla="*/ 23 w 272"/>
                    <a:gd name="T17" fmla="*/ 212 h 270"/>
                    <a:gd name="T18" fmla="*/ 2 w 272"/>
                    <a:gd name="T19" fmla="*/ 163 h 270"/>
                    <a:gd name="T20" fmla="*/ 0 w 272"/>
                    <a:gd name="T21" fmla="*/ 136 h 270"/>
                    <a:gd name="T22" fmla="*/ 2 w 272"/>
                    <a:gd name="T23" fmla="*/ 107 h 270"/>
                    <a:gd name="T24" fmla="*/ 23 w 272"/>
                    <a:gd name="T25" fmla="*/ 58 h 270"/>
                    <a:gd name="T26" fmla="*/ 59 w 272"/>
                    <a:gd name="T27" fmla="*/ 22 h 270"/>
                    <a:gd name="T28" fmla="*/ 108 w 272"/>
                    <a:gd name="T29" fmla="*/ 1 h 270"/>
                    <a:gd name="T30" fmla="*/ 136 w 272"/>
                    <a:gd name="T31" fmla="*/ 0 h 270"/>
                    <a:gd name="T32" fmla="*/ 164 w 272"/>
                    <a:gd name="T33" fmla="*/ 1 h 270"/>
                    <a:gd name="T34" fmla="*/ 212 w 272"/>
                    <a:gd name="T35" fmla="*/ 22 h 270"/>
                    <a:gd name="T36" fmla="*/ 250 w 272"/>
                    <a:gd name="T37" fmla="*/ 58 h 270"/>
                    <a:gd name="T38" fmla="*/ 270 w 272"/>
                    <a:gd name="T39" fmla="*/ 107 h 270"/>
                    <a:gd name="T40" fmla="*/ 272 w 272"/>
                    <a:gd name="T41" fmla="*/ 136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0">
                      <a:moveTo>
                        <a:pt x="272" y="136"/>
                      </a:moveTo>
                      <a:lnTo>
                        <a:pt x="270" y="163"/>
                      </a:lnTo>
                      <a:lnTo>
                        <a:pt x="250" y="212"/>
                      </a:lnTo>
                      <a:lnTo>
                        <a:pt x="212" y="248"/>
                      </a:lnTo>
                      <a:lnTo>
                        <a:pt x="164" y="269"/>
                      </a:lnTo>
                      <a:lnTo>
                        <a:pt x="136" y="270"/>
                      </a:lnTo>
                      <a:lnTo>
                        <a:pt x="108" y="269"/>
                      </a:lnTo>
                      <a:lnTo>
                        <a:pt x="59" y="248"/>
                      </a:lnTo>
                      <a:lnTo>
                        <a:pt x="23" y="212"/>
                      </a:lnTo>
                      <a:lnTo>
                        <a:pt x="2" y="163"/>
                      </a:lnTo>
                      <a:lnTo>
                        <a:pt x="0" y="136"/>
                      </a:lnTo>
                      <a:lnTo>
                        <a:pt x="2" y="107"/>
                      </a:lnTo>
                      <a:lnTo>
                        <a:pt x="23" y="58"/>
                      </a:lnTo>
                      <a:lnTo>
                        <a:pt x="59" y="22"/>
                      </a:lnTo>
                      <a:lnTo>
                        <a:pt x="108" y="1"/>
                      </a:lnTo>
                      <a:lnTo>
                        <a:pt x="136" y="0"/>
                      </a:lnTo>
                      <a:lnTo>
                        <a:pt x="164" y="1"/>
                      </a:lnTo>
                      <a:lnTo>
                        <a:pt x="212" y="22"/>
                      </a:lnTo>
                      <a:lnTo>
                        <a:pt x="250" y="58"/>
                      </a:lnTo>
                      <a:lnTo>
                        <a:pt x="270" y="107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48" name="Freeform 157">
                  <a:extLst>
                    <a:ext uri="{FF2B5EF4-FFF2-40B4-BE49-F238E27FC236}">
                      <a16:creationId xmlns:a16="http://schemas.microsoft.com/office/drawing/2014/main" id="{D2C8D3F4-BB04-DD49-B415-348FE0BA9E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0881" y="2027268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3 h 272"/>
                    <a:gd name="T4" fmla="*/ 250 w 272"/>
                    <a:gd name="T5" fmla="*/ 213 h 272"/>
                    <a:gd name="T6" fmla="*/ 212 w 272"/>
                    <a:gd name="T7" fmla="*/ 249 h 272"/>
                    <a:gd name="T8" fmla="*/ 163 w 272"/>
                    <a:gd name="T9" fmla="*/ 270 h 272"/>
                    <a:gd name="T10" fmla="*/ 136 w 272"/>
                    <a:gd name="T11" fmla="*/ 272 h 272"/>
                    <a:gd name="T12" fmla="*/ 108 w 272"/>
                    <a:gd name="T13" fmla="*/ 270 h 272"/>
                    <a:gd name="T14" fmla="*/ 59 w 272"/>
                    <a:gd name="T15" fmla="*/ 249 h 272"/>
                    <a:gd name="T16" fmla="*/ 23 w 272"/>
                    <a:gd name="T17" fmla="*/ 213 h 272"/>
                    <a:gd name="T18" fmla="*/ 2 w 272"/>
                    <a:gd name="T19" fmla="*/ 163 h 272"/>
                    <a:gd name="T20" fmla="*/ 0 w 272"/>
                    <a:gd name="T21" fmla="*/ 136 h 272"/>
                    <a:gd name="T22" fmla="*/ 2 w 272"/>
                    <a:gd name="T23" fmla="*/ 108 h 272"/>
                    <a:gd name="T24" fmla="*/ 23 w 272"/>
                    <a:gd name="T25" fmla="*/ 60 h 272"/>
                    <a:gd name="T26" fmla="*/ 59 w 272"/>
                    <a:gd name="T27" fmla="*/ 22 h 272"/>
                    <a:gd name="T28" fmla="*/ 108 w 272"/>
                    <a:gd name="T29" fmla="*/ 1 h 272"/>
                    <a:gd name="T30" fmla="*/ 136 w 272"/>
                    <a:gd name="T31" fmla="*/ 0 h 272"/>
                    <a:gd name="T32" fmla="*/ 163 w 272"/>
                    <a:gd name="T33" fmla="*/ 1 h 272"/>
                    <a:gd name="T34" fmla="*/ 212 w 272"/>
                    <a:gd name="T35" fmla="*/ 22 h 272"/>
                    <a:gd name="T36" fmla="*/ 250 w 272"/>
                    <a:gd name="T37" fmla="*/ 60 h 272"/>
                    <a:gd name="T38" fmla="*/ 270 w 272"/>
                    <a:gd name="T39" fmla="*/ 108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3"/>
                      </a:lnTo>
                      <a:lnTo>
                        <a:pt x="250" y="213"/>
                      </a:lnTo>
                      <a:lnTo>
                        <a:pt x="212" y="249"/>
                      </a:lnTo>
                      <a:lnTo>
                        <a:pt x="163" y="270"/>
                      </a:lnTo>
                      <a:lnTo>
                        <a:pt x="136" y="272"/>
                      </a:lnTo>
                      <a:lnTo>
                        <a:pt x="108" y="270"/>
                      </a:lnTo>
                      <a:lnTo>
                        <a:pt x="59" y="249"/>
                      </a:lnTo>
                      <a:lnTo>
                        <a:pt x="23" y="213"/>
                      </a:lnTo>
                      <a:lnTo>
                        <a:pt x="2" y="163"/>
                      </a:lnTo>
                      <a:lnTo>
                        <a:pt x="0" y="136"/>
                      </a:lnTo>
                      <a:lnTo>
                        <a:pt x="2" y="108"/>
                      </a:lnTo>
                      <a:lnTo>
                        <a:pt x="23" y="60"/>
                      </a:lnTo>
                      <a:lnTo>
                        <a:pt x="59" y="22"/>
                      </a:lnTo>
                      <a:lnTo>
                        <a:pt x="108" y="1"/>
                      </a:lnTo>
                      <a:lnTo>
                        <a:pt x="136" y="0"/>
                      </a:lnTo>
                      <a:lnTo>
                        <a:pt x="163" y="1"/>
                      </a:lnTo>
                      <a:lnTo>
                        <a:pt x="212" y="22"/>
                      </a:lnTo>
                      <a:lnTo>
                        <a:pt x="250" y="60"/>
                      </a:lnTo>
                      <a:lnTo>
                        <a:pt x="270" y="108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49" name="Freeform 158">
                  <a:extLst>
                    <a:ext uri="{FF2B5EF4-FFF2-40B4-BE49-F238E27FC236}">
                      <a16:creationId xmlns:a16="http://schemas.microsoft.com/office/drawing/2014/main" id="{CBF95360-6862-1F40-81AB-592606965D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7527" y="2698062"/>
                  <a:ext cx="65546" cy="66940"/>
                </a:xfrm>
                <a:custGeom>
                  <a:avLst/>
                  <a:gdLst>
                    <a:gd name="T0" fmla="*/ 188 w 188"/>
                    <a:gd name="T1" fmla="*/ 95 h 190"/>
                    <a:gd name="T2" fmla="*/ 186 w 188"/>
                    <a:gd name="T3" fmla="*/ 114 h 190"/>
                    <a:gd name="T4" fmla="*/ 172 w 188"/>
                    <a:gd name="T5" fmla="*/ 148 h 190"/>
                    <a:gd name="T6" fmla="*/ 147 w 188"/>
                    <a:gd name="T7" fmla="*/ 174 h 190"/>
                    <a:gd name="T8" fmla="*/ 112 w 188"/>
                    <a:gd name="T9" fmla="*/ 188 h 190"/>
                    <a:gd name="T10" fmla="*/ 94 w 188"/>
                    <a:gd name="T11" fmla="*/ 190 h 190"/>
                    <a:gd name="T12" fmla="*/ 75 w 188"/>
                    <a:gd name="T13" fmla="*/ 188 h 190"/>
                    <a:gd name="T14" fmla="*/ 41 w 188"/>
                    <a:gd name="T15" fmla="*/ 174 h 190"/>
                    <a:gd name="T16" fmla="*/ 15 w 188"/>
                    <a:gd name="T17" fmla="*/ 148 h 190"/>
                    <a:gd name="T18" fmla="*/ 1 w 188"/>
                    <a:gd name="T19" fmla="*/ 114 h 190"/>
                    <a:gd name="T20" fmla="*/ 0 w 188"/>
                    <a:gd name="T21" fmla="*/ 95 h 190"/>
                    <a:gd name="T22" fmla="*/ 1 w 188"/>
                    <a:gd name="T23" fmla="*/ 76 h 190"/>
                    <a:gd name="T24" fmla="*/ 15 w 188"/>
                    <a:gd name="T25" fmla="*/ 42 h 190"/>
                    <a:gd name="T26" fmla="*/ 41 w 188"/>
                    <a:gd name="T27" fmla="*/ 16 h 190"/>
                    <a:gd name="T28" fmla="*/ 75 w 188"/>
                    <a:gd name="T29" fmla="*/ 2 h 190"/>
                    <a:gd name="T30" fmla="*/ 94 w 188"/>
                    <a:gd name="T31" fmla="*/ 0 h 190"/>
                    <a:gd name="T32" fmla="*/ 112 w 188"/>
                    <a:gd name="T33" fmla="*/ 2 h 190"/>
                    <a:gd name="T34" fmla="*/ 147 w 188"/>
                    <a:gd name="T35" fmla="*/ 16 h 190"/>
                    <a:gd name="T36" fmla="*/ 172 w 188"/>
                    <a:gd name="T37" fmla="*/ 42 h 190"/>
                    <a:gd name="T38" fmla="*/ 186 w 188"/>
                    <a:gd name="T39" fmla="*/ 76 h 190"/>
                    <a:gd name="T40" fmla="*/ 188 w 188"/>
                    <a:gd name="T41" fmla="*/ 95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8" h="190">
                      <a:moveTo>
                        <a:pt x="188" y="95"/>
                      </a:moveTo>
                      <a:lnTo>
                        <a:pt x="186" y="114"/>
                      </a:lnTo>
                      <a:lnTo>
                        <a:pt x="172" y="148"/>
                      </a:lnTo>
                      <a:lnTo>
                        <a:pt x="147" y="174"/>
                      </a:lnTo>
                      <a:lnTo>
                        <a:pt x="112" y="188"/>
                      </a:lnTo>
                      <a:lnTo>
                        <a:pt x="94" y="190"/>
                      </a:lnTo>
                      <a:lnTo>
                        <a:pt x="75" y="188"/>
                      </a:lnTo>
                      <a:lnTo>
                        <a:pt x="41" y="174"/>
                      </a:lnTo>
                      <a:lnTo>
                        <a:pt x="15" y="148"/>
                      </a:lnTo>
                      <a:lnTo>
                        <a:pt x="1" y="114"/>
                      </a:lnTo>
                      <a:lnTo>
                        <a:pt x="0" y="95"/>
                      </a:lnTo>
                      <a:lnTo>
                        <a:pt x="1" y="76"/>
                      </a:lnTo>
                      <a:lnTo>
                        <a:pt x="15" y="42"/>
                      </a:lnTo>
                      <a:lnTo>
                        <a:pt x="41" y="16"/>
                      </a:lnTo>
                      <a:lnTo>
                        <a:pt x="75" y="2"/>
                      </a:lnTo>
                      <a:lnTo>
                        <a:pt x="94" y="0"/>
                      </a:lnTo>
                      <a:lnTo>
                        <a:pt x="112" y="2"/>
                      </a:lnTo>
                      <a:lnTo>
                        <a:pt x="147" y="16"/>
                      </a:lnTo>
                      <a:lnTo>
                        <a:pt x="172" y="42"/>
                      </a:lnTo>
                      <a:lnTo>
                        <a:pt x="186" y="76"/>
                      </a:lnTo>
                      <a:lnTo>
                        <a:pt x="188" y="9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50" name="Freeform 159">
                  <a:extLst>
                    <a:ext uri="{FF2B5EF4-FFF2-40B4-BE49-F238E27FC236}">
                      <a16:creationId xmlns:a16="http://schemas.microsoft.com/office/drawing/2014/main" id="{84B801E6-739C-B143-9DAA-5D4F287DD5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3720" y="2303395"/>
                  <a:ext cx="65546" cy="65546"/>
                </a:xfrm>
                <a:custGeom>
                  <a:avLst/>
                  <a:gdLst>
                    <a:gd name="T0" fmla="*/ 188 w 188"/>
                    <a:gd name="T1" fmla="*/ 95 h 188"/>
                    <a:gd name="T2" fmla="*/ 187 w 188"/>
                    <a:gd name="T3" fmla="*/ 113 h 188"/>
                    <a:gd name="T4" fmla="*/ 173 w 188"/>
                    <a:gd name="T5" fmla="*/ 148 h 188"/>
                    <a:gd name="T6" fmla="*/ 147 w 188"/>
                    <a:gd name="T7" fmla="*/ 173 h 188"/>
                    <a:gd name="T8" fmla="*/ 113 w 188"/>
                    <a:gd name="T9" fmla="*/ 187 h 188"/>
                    <a:gd name="T10" fmla="*/ 94 w 188"/>
                    <a:gd name="T11" fmla="*/ 188 h 188"/>
                    <a:gd name="T12" fmla="*/ 74 w 188"/>
                    <a:gd name="T13" fmla="*/ 187 h 188"/>
                    <a:gd name="T14" fmla="*/ 41 w 188"/>
                    <a:gd name="T15" fmla="*/ 173 h 188"/>
                    <a:gd name="T16" fmla="*/ 16 w 188"/>
                    <a:gd name="T17" fmla="*/ 148 h 188"/>
                    <a:gd name="T18" fmla="*/ 2 w 188"/>
                    <a:gd name="T19" fmla="*/ 113 h 188"/>
                    <a:gd name="T20" fmla="*/ 0 w 188"/>
                    <a:gd name="T21" fmla="*/ 95 h 188"/>
                    <a:gd name="T22" fmla="*/ 2 w 188"/>
                    <a:gd name="T23" fmla="*/ 75 h 188"/>
                    <a:gd name="T24" fmla="*/ 16 w 188"/>
                    <a:gd name="T25" fmla="*/ 42 h 188"/>
                    <a:gd name="T26" fmla="*/ 41 w 188"/>
                    <a:gd name="T27" fmla="*/ 16 h 188"/>
                    <a:gd name="T28" fmla="*/ 74 w 188"/>
                    <a:gd name="T29" fmla="*/ 2 h 188"/>
                    <a:gd name="T30" fmla="*/ 94 w 188"/>
                    <a:gd name="T31" fmla="*/ 0 h 188"/>
                    <a:gd name="T32" fmla="*/ 113 w 188"/>
                    <a:gd name="T33" fmla="*/ 2 h 188"/>
                    <a:gd name="T34" fmla="*/ 147 w 188"/>
                    <a:gd name="T35" fmla="*/ 16 h 188"/>
                    <a:gd name="T36" fmla="*/ 173 w 188"/>
                    <a:gd name="T37" fmla="*/ 42 h 188"/>
                    <a:gd name="T38" fmla="*/ 187 w 188"/>
                    <a:gd name="T39" fmla="*/ 75 h 188"/>
                    <a:gd name="T40" fmla="*/ 188 w 188"/>
                    <a:gd name="T41" fmla="*/ 95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8" h="188">
                      <a:moveTo>
                        <a:pt x="188" y="95"/>
                      </a:moveTo>
                      <a:lnTo>
                        <a:pt x="187" y="113"/>
                      </a:lnTo>
                      <a:lnTo>
                        <a:pt x="173" y="148"/>
                      </a:lnTo>
                      <a:lnTo>
                        <a:pt x="147" y="173"/>
                      </a:lnTo>
                      <a:lnTo>
                        <a:pt x="113" y="187"/>
                      </a:lnTo>
                      <a:lnTo>
                        <a:pt x="94" y="188"/>
                      </a:lnTo>
                      <a:lnTo>
                        <a:pt x="74" y="187"/>
                      </a:lnTo>
                      <a:lnTo>
                        <a:pt x="41" y="173"/>
                      </a:lnTo>
                      <a:lnTo>
                        <a:pt x="16" y="148"/>
                      </a:lnTo>
                      <a:lnTo>
                        <a:pt x="2" y="113"/>
                      </a:lnTo>
                      <a:lnTo>
                        <a:pt x="0" y="95"/>
                      </a:lnTo>
                      <a:lnTo>
                        <a:pt x="2" y="75"/>
                      </a:lnTo>
                      <a:lnTo>
                        <a:pt x="16" y="42"/>
                      </a:lnTo>
                      <a:lnTo>
                        <a:pt x="41" y="16"/>
                      </a:lnTo>
                      <a:lnTo>
                        <a:pt x="74" y="2"/>
                      </a:lnTo>
                      <a:lnTo>
                        <a:pt x="94" y="0"/>
                      </a:lnTo>
                      <a:lnTo>
                        <a:pt x="113" y="2"/>
                      </a:lnTo>
                      <a:lnTo>
                        <a:pt x="147" y="16"/>
                      </a:lnTo>
                      <a:lnTo>
                        <a:pt x="173" y="42"/>
                      </a:lnTo>
                      <a:lnTo>
                        <a:pt x="187" y="75"/>
                      </a:lnTo>
                      <a:lnTo>
                        <a:pt x="188" y="9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51" name="Freeform 160">
                  <a:extLst>
                    <a:ext uri="{FF2B5EF4-FFF2-40B4-BE49-F238E27FC236}">
                      <a16:creationId xmlns:a16="http://schemas.microsoft.com/office/drawing/2014/main" id="{29DE7863-B3AE-834F-9103-80C1015999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9191" y="1381574"/>
                  <a:ext cx="94832" cy="94832"/>
                </a:xfrm>
                <a:custGeom>
                  <a:avLst/>
                  <a:gdLst>
                    <a:gd name="T0" fmla="*/ 271 w 271"/>
                    <a:gd name="T1" fmla="*/ 137 h 273"/>
                    <a:gd name="T2" fmla="*/ 270 w 271"/>
                    <a:gd name="T3" fmla="*/ 164 h 273"/>
                    <a:gd name="T4" fmla="*/ 249 w 271"/>
                    <a:gd name="T5" fmla="*/ 213 h 273"/>
                    <a:gd name="T6" fmla="*/ 213 w 271"/>
                    <a:gd name="T7" fmla="*/ 249 h 273"/>
                    <a:gd name="T8" fmla="*/ 164 w 271"/>
                    <a:gd name="T9" fmla="*/ 270 h 273"/>
                    <a:gd name="T10" fmla="*/ 136 w 271"/>
                    <a:gd name="T11" fmla="*/ 273 h 273"/>
                    <a:gd name="T12" fmla="*/ 108 w 271"/>
                    <a:gd name="T13" fmla="*/ 270 h 273"/>
                    <a:gd name="T14" fmla="*/ 59 w 271"/>
                    <a:gd name="T15" fmla="*/ 249 h 273"/>
                    <a:gd name="T16" fmla="*/ 22 w 271"/>
                    <a:gd name="T17" fmla="*/ 213 h 273"/>
                    <a:gd name="T18" fmla="*/ 2 w 271"/>
                    <a:gd name="T19" fmla="*/ 164 h 273"/>
                    <a:gd name="T20" fmla="*/ 0 w 271"/>
                    <a:gd name="T21" fmla="*/ 137 h 273"/>
                    <a:gd name="T22" fmla="*/ 2 w 271"/>
                    <a:gd name="T23" fmla="*/ 108 h 273"/>
                    <a:gd name="T24" fmla="*/ 22 w 271"/>
                    <a:gd name="T25" fmla="*/ 60 h 273"/>
                    <a:gd name="T26" fmla="*/ 59 w 271"/>
                    <a:gd name="T27" fmla="*/ 23 h 273"/>
                    <a:gd name="T28" fmla="*/ 108 w 271"/>
                    <a:gd name="T29" fmla="*/ 2 h 273"/>
                    <a:gd name="T30" fmla="*/ 136 w 271"/>
                    <a:gd name="T31" fmla="*/ 0 h 273"/>
                    <a:gd name="T32" fmla="*/ 164 w 271"/>
                    <a:gd name="T33" fmla="*/ 2 h 273"/>
                    <a:gd name="T34" fmla="*/ 213 w 271"/>
                    <a:gd name="T35" fmla="*/ 23 h 273"/>
                    <a:gd name="T36" fmla="*/ 249 w 271"/>
                    <a:gd name="T37" fmla="*/ 60 h 273"/>
                    <a:gd name="T38" fmla="*/ 270 w 271"/>
                    <a:gd name="T39" fmla="*/ 108 h 273"/>
                    <a:gd name="T40" fmla="*/ 271 w 271"/>
                    <a:gd name="T41" fmla="*/ 137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1" h="273">
                      <a:moveTo>
                        <a:pt x="271" y="137"/>
                      </a:moveTo>
                      <a:lnTo>
                        <a:pt x="270" y="164"/>
                      </a:lnTo>
                      <a:lnTo>
                        <a:pt x="249" y="213"/>
                      </a:lnTo>
                      <a:lnTo>
                        <a:pt x="213" y="249"/>
                      </a:lnTo>
                      <a:lnTo>
                        <a:pt x="164" y="270"/>
                      </a:lnTo>
                      <a:lnTo>
                        <a:pt x="136" y="273"/>
                      </a:lnTo>
                      <a:lnTo>
                        <a:pt x="108" y="270"/>
                      </a:lnTo>
                      <a:lnTo>
                        <a:pt x="59" y="249"/>
                      </a:lnTo>
                      <a:lnTo>
                        <a:pt x="22" y="213"/>
                      </a:lnTo>
                      <a:lnTo>
                        <a:pt x="2" y="164"/>
                      </a:lnTo>
                      <a:lnTo>
                        <a:pt x="0" y="137"/>
                      </a:lnTo>
                      <a:lnTo>
                        <a:pt x="2" y="108"/>
                      </a:lnTo>
                      <a:lnTo>
                        <a:pt x="22" y="60"/>
                      </a:lnTo>
                      <a:lnTo>
                        <a:pt x="59" y="23"/>
                      </a:lnTo>
                      <a:lnTo>
                        <a:pt x="108" y="2"/>
                      </a:lnTo>
                      <a:lnTo>
                        <a:pt x="136" y="0"/>
                      </a:lnTo>
                      <a:lnTo>
                        <a:pt x="164" y="2"/>
                      </a:lnTo>
                      <a:lnTo>
                        <a:pt x="213" y="23"/>
                      </a:lnTo>
                      <a:lnTo>
                        <a:pt x="249" y="60"/>
                      </a:lnTo>
                      <a:lnTo>
                        <a:pt x="270" y="108"/>
                      </a:lnTo>
                      <a:lnTo>
                        <a:pt x="271" y="1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52" name="Freeform 162">
                  <a:extLst>
                    <a:ext uri="{FF2B5EF4-FFF2-40B4-BE49-F238E27FC236}">
                      <a16:creationId xmlns:a16="http://schemas.microsoft.com/office/drawing/2014/main" id="{6BE08CBF-5F44-F04A-8417-5A61C21C9C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2654" y="1900360"/>
                  <a:ext cx="94832" cy="94832"/>
                </a:xfrm>
                <a:custGeom>
                  <a:avLst/>
                  <a:gdLst>
                    <a:gd name="T0" fmla="*/ 272 w 272"/>
                    <a:gd name="T1" fmla="*/ 137 h 273"/>
                    <a:gd name="T2" fmla="*/ 271 w 272"/>
                    <a:gd name="T3" fmla="*/ 165 h 273"/>
                    <a:gd name="T4" fmla="*/ 250 w 272"/>
                    <a:gd name="T5" fmla="*/ 213 h 273"/>
                    <a:gd name="T6" fmla="*/ 213 w 272"/>
                    <a:gd name="T7" fmla="*/ 251 h 273"/>
                    <a:gd name="T8" fmla="*/ 165 w 272"/>
                    <a:gd name="T9" fmla="*/ 271 h 273"/>
                    <a:gd name="T10" fmla="*/ 136 w 272"/>
                    <a:gd name="T11" fmla="*/ 273 h 273"/>
                    <a:gd name="T12" fmla="*/ 109 w 272"/>
                    <a:gd name="T13" fmla="*/ 271 h 273"/>
                    <a:gd name="T14" fmla="*/ 60 w 272"/>
                    <a:gd name="T15" fmla="*/ 251 h 273"/>
                    <a:gd name="T16" fmla="*/ 24 w 272"/>
                    <a:gd name="T17" fmla="*/ 213 h 273"/>
                    <a:gd name="T18" fmla="*/ 3 w 272"/>
                    <a:gd name="T19" fmla="*/ 165 h 273"/>
                    <a:gd name="T20" fmla="*/ 0 w 272"/>
                    <a:gd name="T21" fmla="*/ 137 h 273"/>
                    <a:gd name="T22" fmla="*/ 3 w 272"/>
                    <a:gd name="T23" fmla="*/ 109 h 273"/>
                    <a:gd name="T24" fmla="*/ 24 w 272"/>
                    <a:gd name="T25" fmla="*/ 60 h 273"/>
                    <a:gd name="T26" fmla="*/ 60 w 272"/>
                    <a:gd name="T27" fmla="*/ 24 h 273"/>
                    <a:gd name="T28" fmla="*/ 109 w 272"/>
                    <a:gd name="T29" fmla="*/ 3 h 273"/>
                    <a:gd name="T30" fmla="*/ 136 w 272"/>
                    <a:gd name="T31" fmla="*/ 0 h 273"/>
                    <a:gd name="T32" fmla="*/ 165 w 272"/>
                    <a:gd name="T33" fmla="*/ 3 h 273"/>
                    <a:gd name="T34" fmla="*/ 213 w 272"/>
                    <a:gd name="T35" fmla="*/ 24 h 273"/>
                    <a:gd name="T36" fmla="*/ 250 w 272"/>
                    <a:gd name="T37" fmla="*/ 60 h 273"/>
                    <a:gd name="T38" fmla="*/ 271 w 272"/>
                    <a:gd name="T39" fmla="*/ 109 h 273"/>
                    <a:gd name="T40" fmla="*/ 272 w 272"/>
                    <a:gd name="T41" fmla="*/ 137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3">
                      <a:moveTo>
                        <a:pt x="272" y="137"/>
                      </a:moveTo>
                      <a:lnTo>
                        <a:pt x="271" y="165"/>
                      </a:lnTo>
                      <a:lnTo>
                        <a:pt x="250" y="213"/>
                      </a:lnTo>
                      <a:lnTo>
                        <a:pt x="213" y="251"/>
                      </a:lnTo>
                      <a:lnTo>
                        <a:pt x="165" y="271"/>
                      </a:lnTo>
                      <a:lnTo>
                        <a:pt x="136" y="273"/>
                      </a:lnTo>
                      <a:lnTo>
                        <a:pt x="109" y="271"/>
                      </a:lnTo>
                      <a:lnTo>
                        <a:pt x="60" y="251"/>
                      </a:lnTo>
                      <a:lnTo>
                        <a:pt x="24" y="213"/>
                      </a:lnTo>
                      <a:lnTo>
                        <a:pt x="3" y="165"/>
                      </a:lnTo>
                      <a:lnTo>
                        <a:pt x="0" y="137"/>
                      </a:lnTo>
                      <a:lnTo>
                        <a:pt x="3" y="109"/>
                      </a:lnTo>
                      <a:lnTo>
                        <a:pt x="24" y="60"/>
                      </a:lnTo>
                      <a:lnTo>
                        <a:pt x="60" y="24"/>
                      </a:lnTo>
                      <a:lnTo>
                        <a:pt x="109" y="3"/>
                      </a:lnTo>
                      <a:lnTo>
                        <a:pt x="136" y="0"/>
                      </a:lnTo>
                      <a:lnTo>
                        <a:pt x="165" y="3"/>
                      </a:lnTo>
                      <a:lnTo>
                        <a:pt x="213" y="24"/>
                      </a:lnTo>
                      <a:lnTo>
                        <a:pt x="250" y="60"/>
                      </a:lnTo>
                      <a:lnTo>
                        <a:pt x="271" y="109"/>
                      </a:lnTo>
                      <a:lnTo>
                        <a:pt x="272" y="1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53" name="Freeform 163">
                  <a:extLst>
                    <a:ext uri="{FF2B5EF4-FFF2-40B4-BE49-F238E27FC236}">
                      <a16:creationId xmlns:a16="http://schemas.microsoft.com/office/drawing/2014/main" id="{51E74CA2-0009-604B-A5CB-1E84216C6A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3556" y="2836127"/>
                  <a:ext cx="94832" cy="94832"/>
                </a:xfrm>
                <a:custGeom>
                  <a:avLst/>
                  <a:gdLst>
                    <a:gd name="T0" fmla="*/ 273 w 273"/>
                    <a:gd name="T1" fmla="*/ 137 h 273"/>
                    <a:gd name="T2" fmla="*/ 270 w 273"/>
                    <a:gd name="T3" fmla="*/ 164 h 273"/>
                    <a:gd name="T4" fmla="*/ 249 w 273"/>
                    <a:gd name="T5" fmla="*/ 213 h 273"/>
                    <a:gd name="T6" fmla="*/ 213 w 273"/>
                    <a:gd name="T7" fmla="*/ 251 h 273"/>
                    <a:gd name="T8" fmla="*/ 164 w 273"/>
                    <a:gd name="T9" fmla="*/ 270 h 273"/>
                    <a:gd name="T10" fmla="*/ 137 w 273"/>
                    <a:gd name="T11" fmla="*/ 273 h 273"/>
                    <a:gd name="T12" fmla="*/ 108 w 273"/>
                    <a:gd name="T13" fmla="*/ 270 h 273"/>
                    <a:gd name="T14" fmla="*/ 60 w 273"/>
                    <a:gd name="T15" fmla="*/ 251 h 273"/>
                    <a:gd name="T16" fmla="*/ 22 w 273"/>
                    <a:gd name="T17" fmla="*/ 213 h 273"/>
                    <a:gd name="T18" fmla="*/ 2 w 273"/>
                    <a:gd name="T19" fmla="*/ 164 h 273"/>
                    <a:gd name="T20" fmla="*/ 0 w 273"/>
                    <a:gd name="T21" fmla="*/ 137 h 273"/>
                    <a:gd name="T22" fmla="*/ 2 w 273"/>
                    <a:gd name="T23" fmla="*/ 109 h 273"/>
                    <a:gd name="T24" fmla="*/ 22 w 273"/>
                    <a:gd name="T25" fmla="*/ 60 h 273"/>
                    <a:gd name="T26" fmla="*/ 60 w 273"/>
                    <a:gd name="T27" fmla="*/ 22 h 273"/>
                    <a:gd name="T28" fmla="*/ 108 w 273"/>
                    <a:gd name="T29" fmla="*/ 3 h 273"/>
                    <a:gd name="T30" fmla="*/ 137 w 273"/>
                    <a:gd name="T31" fmla="*/ 0 h 273"/>
                    <a:gd name="T32" fmla="*/ 164 w 273"/>
                    <a:gd name="T33" fmla="*/ 3 h 273"/>
                    <a:gd name="T34" fmla="*/ 213 w 273"/>
                    <a:gd name="T35" fmla="*/ 22 h 273"/>
                    <a:gd name="T36" fmla="*/ 249 w 273"/>
                    <a:gd name="T37" fmla="*/ 60 h 273"/>
                    <a:gd name="T38" fmla="*/ 270 w 273"/>
                    <a:gd name="T39" fmla="*/ 109 h 273"/>
                    <a:gd name="T40" fmla="*/ 273 w 273"/>
                    <a:gd name="T41" fmla="*/ 137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3">
                      <a:moveTo>
                        <a:pt x="273" y="137"/>
                      </a:moveTo>
                      <a:lnTo>
                        <a:pt x="270" y="164"/>
                      </a:lnTo>
                      <a:lnTo>
                        <a:pt x="249" y="213"/>
                      </a:lnTo>
                      <a:lnTo>
                        <a:pt x="213" y="251"/>
                      </a:lnTo>
                      <a:lnTo>
                        <a:pt x="164" y="270"/>
                      </a:lnTo>
                      <a:lnTo>
                        <a:pt x="137" y="273"/>
                      </a:lnTo>
                      <a:lnTo>
                        <a:pt x="108" y="270"/>
                      </a:lnTo>
                      <a:lnTo>
                        <a:pt x="60" y="251"/>
                      </a:lnTo>
                      <a:lnTo>
                        <a:pt x="22" y="213"/>
                      </a:lnTo>
                      <a:lnTo>
                        <a:pt x="2" y="164"/>
                      </a:lnTo>
                      <a:lnTo>
                        <a:pt x="0" y="137"/>
                      </a:lnTo>
                      <a:lnTo>
                        <a:pt x="2" y="109"/>
                      </a:lnTo>
                      <a:lnTo>
                        <a:pt x="22" y="60"/>
                      </a:lnTo>
                      <a:lnTo>
                        <a:pt x="60" y="22"/>
                      </a:lnTo>
                      <a:lnTo>
                        <a:pt x="108" y="3"/>
                      </a:lnTo>
                      <a:lnTo>
                        <a:pt x="137" y="0"/>
                      </a:lnTo>
                      <a:lnTo>
                        <a:pt x="164" y="3"/>
                      </a:lnTo>
                      <a:lnTo>
                        <a:pt x="213" y="22"/>
                      </a:lnTo>
                      <a:lnTo>
                        <a:pt x="249" y="60"/>
                      </a:lnTo>
                      <a:lnTo>
                        <a:pt x="270" y="109"/>
                      </a:lnTo>
                      <a:lnTo>
                        <a:pt x="273" y="1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54" name="Freeform 164">
                  <a:extLst>
                    <a:ext uri="{FF2B5EF4-FFF2-40B4-BE49-F238E27FC236}">
                      <a16:creationId xmlns:a16="http://schemas.microsoft.com/office/drawing/2014/main" id="{49076950-B7DF-0143-A14D-8D83E6CC64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0948" y="2894699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4 h 272"/>
                    <a:gd name="T4" fmla="*/ 249 w 272"/>
                    <a:gd name="T5" fmla="*/ 213 h 272"/>
                    <a:gd name="T6" fmla="*/ 213 w 272"/>
                    <a:gd name="T7" fmla="*/ 250 h 272"/>
                    <a:gd name="T8" fmla="*/ 163 w 272"/>
                    <a:gd name="T9" fmla="*/ 270 h 272"/>
                    <a:gd name="T10" fmla="*/ 136 w 272"/>
                    <a:gd name="T11" fmla="*/ 272 h 272"/>
                    <a:gd name="T12" fmla="*/ 108 w 272"/>
                    <a:gd name="T13" fmla="*/ 270 h 272"/>
                    <a:gd name="T14" fmla="*/ 60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4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60 w 272"/>
                    <a:gd name="T27" fmla="*/ 22 h 272"/>
                    <a:gd name="T28" fmla="*/ 108 w 272"/>
                    <a:gd name="T29" fmla="*/ 2 h 272"/>
                    <a:gd name="T30" fmla="*/ 136 w 272"/>
                    <a:gd name="T31" fmla="*/ 0 h 272"/>
                    <a:gd name="T32" fmla="*/ 163 w 272"/>
                    <a:gd name="T33" fmla="*/ 2 h 272"/>
                    <a:gd name="T34" fmla="*/ 213 w 272"/>
                    <a:gd name="T35" fmla="*/ 22 h 272"/>
                    <a:gd name="T36" fmla="*/ 249 w 272"/>
                    <a:gd name="T37" fmla="*/ 60 h 272"/>
                    <a:gd name="T38" fmla="*/ 270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4"/>
                      </a:lnTo>
                      <a:lnTo>
                        <a:pt x="249" y="213"/>
                      </a:lnTo>
                      <a:lnTo>
                        <a:pt x="213" y="250"/>
                      </a:lnTo>
                      <a:lnTo>
                        <a:pt x="163" y="270"/>
                      </a:lnTo>
                      <a:lnTo>
                        <a:pt x="136" y="272"/>
                      </a:lnTo>
                      <a:lnTo>
                        <a:pt x="108" y="270"/>
                      </a:lnTo>
                      <a:lnTo>
                        <a:pt x="60" y="250"/>
                      </a:lnTo>
                      <a:lnTo>
                        <a:pt x="22" y="213"/>
                      </a:lnTo>
                      <a:lnTo>
                        <a:pt x="1" y="164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60" y="22"/>
                      </a:lnTo>
                      <a:lnTo>
                        <a:pt x="108" y="2"/>
                      </a:lnTo>
                      <a:lnTo>
                        <a:pt x="136" y="0"/>
                      </a:lnTo>
                      <a:lnTo>
                        <a:pt x="163" y="2"/>
                      </a:lnTo>
                      <a:lnTo>
                        <a:pt x="213" y="22"/>
                      </a:lnTo>
                      <a:lnTo>
                        <a:pt x="249" y="60"/>
                      </a:lnTo>
                      <a:lnTo>
                        <a:pt x="270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55" name="Freeform 165">
                  <a:extLst>
                    <a:ext uri="{FF2B5EF4-FFF2-40B4-BE49-F238E27FC236}">
                      <a16:creationId xmlns:a16="http://schemas.microsoft.com/office/drawing/2014/main" id="{1512280A-4CFB-E547-89A5-B21B95799D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3360" y="3398144"/>
                  <a:ext cx="94832" cy="94832"/>
                </a:xfrm>
                <a:custGeom>
                  <a:avLst/>
                  <a:gdLst>
                    <a:gd name="T0" fmla="*/ 273 w 273"/>
                    <a:gd name="T1" fmla="*/ 136 h 272"/>
                    <a:gd name="T2" fmla="*/ 271 w 273"/>
                    <a:gd name="T3" fmla="*/ 164 h 272"/>
                    <a:gd name="T4" fmla="*/ 251 w 273"/>
                    <a:gd name="T5" fmla="*/ 212 h 272"/>
                    <a:gd name="T6" fmla="*/ 213 w 273"/>
                    <a:gd name="T7" fmla="*/ 250 h 272"/>
                    <a:gd name="T8" fmla="*/ 165 w 273"/>
                    <a:gd name="T9" fmla="*/ 270 h 272"/>
                    <a:gd name="T10" fmla="*/ 137 w 273"/>
                    <a:gd name="T11" fmla="*/ 272 h 272"/>
                    <a:gd name="T12" fmla="*/ 109 w 273"/>
                    <a:gd name="T13" fmla="*/ 270 h 272"/>
                    <a:gd name="T14" fmla="*/ 60 w 273"/>
                    <a:gd name="T15" fmla="*/ 250 h 272"/>
                    <a:gd name="T16" fmla="*/ 24 w 273"/>
                    <a:gd name="T17" fmla="*/ 212 h 272"/>
                    <a:gd name="T18" fmla="*/ 3 w 273"/>
                    <a:gd name="T19" fmla="*/ 164 h 272"/>
                    <a:gd name="T20" fmla="*/ 0 w 273"/>
                    <a:gd name="T21" fmla="*/ 136 h 272"/>
                    <a:gd name="T22" fmla="*/ 3 w 273"/>
                    <a:gd name="T23" fmla="*/ 108 h 272"/>
                    <a:gd name="T24" fmla="*/ 24 w 273"/>
                    <a:gd name="T25" fmla="*/ 59 h 272"/>
                    <a:gd name="T26" fmla="*/ 60 w 273"/>
                    <a:gd name="T27" fmla="*/ 23 h 272"/>
                    <a:gd name="T28" fmla="*/ 109 w 273"/>
                    <a:gd name="T29" fmla="*/ 2 h 272"/>
                    <a:gd name="T30" fmla="*/ 137 w 273"/>
                    <a:gd name="T31" fmla="*/ 0 h 272"/>
                    <a:gd name="T32" fmla="*/ 165 w 273"/>
                    <a:gd name="T33" fmla="*/ 2 h 272"/>
                    <a:gd name="T34" fmla="*/ 213 w 273"/>
                    <a:gd name="T35" fmla="*/ 23 h 272"/>
                    <a:gd name="T36" fmla="*/ 251 w 273"/>
                    <a:gd name="T37" fmla="*/ 59 h 272"/>
                    <a:gd name="T38" fmla="*/ 271 w 273"/>
                    <a:gd name="T39" fmla="*/ 108 h 272"/>
                    <a:gd name="T40" fmla="*/ 273 w 273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2">
                      <a:moveTo>
                        <a:pt x="273" y="136"/>
                      </a:moveTo>
                      <a:lnTo>
                        <a:pt x="271" y="164"/>
                      </a:lnTo>
                      <a:lnTo>
                        <a:pt x="251" y="212"/>
                      </a:lnTo>
                      <a:lnTo>
                        <a:pt x="213" y="250"/>
                      </a:lnTo>
                      <a:lnTo>
                        <a:pt x="165" y="270"/>
                      </a:lnTo>
                      <a:lnTo>
                        <a:pt x="137" y="272"/>
                      </a:lnTo>
                      <a:lnTo>
                        <a:pt x="109" y="270"/>
                      </a:lnTo>
                      <a:lnTo>
                        <a:pt x="60" y="250"/>
                      </a:lnTo>
                      <a:lnTo>
                        <a:pt x="24" y="212"/>
                      </a:lnTo>
                      <a:lnTo>
                        <a:pt x="3" y="164"/>
                      </a:lnTo>
                      <a:lnTo>
                        <a:pt x="0" y="136"/>
                      </a:lnTo>
                      <a:lnTo>
                        <a:pt x="3" y="108"/>
                      </a:lnTo>
                      <a:lnTo>
                        <a:pt x="24" y="59"/>
                      </a:lnTo>
                      <a:lnTo>
                        <a:pt x="60" y="23"/>
                      </a:lnTo>
                      <a:lnTo>
                        <a:pt x="109" y="2"/>
                      </a:lnTo>
                      <a:lnTo>
                        <a:pt x="137" y="0"/>
                      </a:lnTo>
                      <a:lnTo>
                        <a:pt x="165" y="2"/>
                      </a:lnTo>
                      <a:lnTo>
                        <a:pt x="213" y="23"/>
                      </a:lnTo>
                      <a:lnTo>
                        <a:pt x="251" y="59"/>
                      </a:lnTo>
                      <a:lnTo>
                        <a:pt x="271" y="108"/>
                      </a:lnTo>
                      <a:lnTo>
                        <a:pt x="273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56" name="Freeform 166">
                  <a:extLst>
                    <a:ext uri="{FF2B5EF4-FFF2-40B4-BE49-F238E27FC236}">
                      <a16:creationId xmlns:a16="http://schemas.microsoft.com/office/drawing/2014/main" id="{855CA29A-9B03-0E48-B024-5A21635F0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7871" y="4279521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3 h 272"/>
                    <a:gd name="T4" fmla="*/ 249 w 272"/>
                    <a:gd name="T5" fmla="*/ 212 h 272"/>
                    <a:gd name="T6" fmla="*/ 213 w 272"/>
                    <a:gd name="T7" fmla="*/ 248 h 272"/>
                    <a:gd name="T8" fmla="*/ 163 w 272"/>
                    <a:gd name="T9" fmla="*/ 269 h 272"/>
                    <a:gd name="T10" fmla="*/ 136 w 272"/>
                    <a:gd name="T11" fmla="*/ 272 h 272"/>
                    <a:gd name="T12" fmla="*/ 108 w 272"/>
                    <a:gd name="T13" fmla="*/ 269 h 272"/>
                    <a:gd name="T14" fmla="*/ 60 w 272"/>
                    <a:gd name="T15" fmla="*/ 248 h 272"/>
                    <a:gd name="T16" fmla="*/ 22 w 272"/>
                    <a:gd name="T17" fmla="*/ 212 h 272"/>
                    <a:gd name="T18" fmla="*/ 1 w 272"/>
                    <a:gd name="T19" fmla="*/ 163 h 272"/>
                    <a:gd name="T20" fmla="*/ 0 w 272"/>
                    <a:gd name="T21" fmla="*/ 136 h 272"/>
                    <a:gd name="T22" fmla="*/ 1 w 272"/>
                    <a:gd name="T23" fmla="*/ 107 h 272"/>
                    <a:gd name="T24" fmla="*/ 22 w 272"/>
                    <a:gd name="T25" fmla="*/ 58 h 272"/>
                    <a:gd name="T26" fmla="*/ 60 w 272"/>
                    <a:gd name="T27" fmla="*/ 22 h 272"/>
                    <a:gd name="T28" fmla="*/ 108 w 272"/>
                    <a:gd name="T29" fmla="*/ 1 h 272"/>
                    <a:gd name="T30" fmla="*/ 136 w 272"/>
                    <a:gd name="T31" fmla="*/ 0 h 272"/>
                    <a:gd name="T32" fmla="*/ 163 w 272"/>
                    <a:gd name="T33" fmla="*/ 1 h 272"/>
                    <a:gd name="T34" fmla="*/ 213 w 272"/>
                    <a:gd name="T35" fmla="*/ 22 h 272"/>
                    <a:gd name="T36" fmla="*/ 249 w 272"/>
                    <a:gd name="T37" fmla="*/ 58 h 272"/>
                    <a:gd name="T38" fmla="*/ 270 w 272"/>
                    <a:gd name="T39" fmla="*/ 107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3"/>
                      </a:lnTo>
                      <a:lnTo>
                        <a:pt x="249" y="212"/>
                      </a:lnTo>
                      <a:lnTo>
                        <a:pt x="213" y="248"/>
                      </a:lnTo>
                      <a:lnTo>
                        <a:pt x="163" y="269"/>
                      </a:lnTo>
                      <a:lnTo>
                        <a:pt x="136" y="272"/>
                      </a:lnTo>
                      <a:lnTo>
                        <a:pt x="108" y="269"/>
                      </a:lnTo>
                      <a:lnTo>
                        <a:pt x="60" y="248"/>
                      </a:lnTo>
                      <a:lnTo>
                        <a:pt x="22" y="212"/>
                      </a:lnTo>
                      <a:lnTo>
                        <a:pt x="1" y="163"/>
                      </a:lnTo>
                      <a:lnTo>
                        <a:pt x="0" y="136"/>
                      </a:lnTo>
                      <a:lnTo>
                        <a:pt x="1" y="107"/>
                      </a:lnTo>
                      <a:lnTo>
                        <a:pt x="22" y="58"/>
                      </a:lnTo>
                      <a:lnTo>
                        <a:pt x="60" y="22"/>
                      </a:lnTo>
                      <a:lnTo>
                        <a:pt x="108" y="1"/>
                      </a:lnTo>
                      <a:lnTo>
                        <a:pt x="136" y="0"/>
                      </a:lnTo>
                      <a:lnTo>
                        <a:pt x="163" y="1"/>
                      </a:lnTo>
                      <a:lnTo>
                        <a:pt x="213" y="22"/>
                      </a:lnTo>
                      <a:lnTo>
                        <a:pt x="249" y="58"/>
                      </a:lnTo>
                      <a:lnTo>
                        <a:pt x="270" y="107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57" name="Freeform 167">
                  <a:extLst>
                    <a:ext uri="{FF2B5EF4-FFF2-40B4-BE49-F238E27FC236}">
                      <a16:creationId xmlns:a16="http://schemas.microsoft.com/office/drawing/2014/main" id="{8D08946B-DE0A-A747-93FE-B3C639505F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0430" y="4607249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4 h 272"/>
                    <a:gd name="T4" fmla="*/ 250 w 272"/>
                    <a:gd name="T5" fmla="*/ 212 h 272"/>
                    <a:gd name="T6" fmla="*/ 213 w 272"/>
                    <a:gd name="T7" fmla="*/ 250 h 272"/>
                    <a:gd name="T8" fmla="*/ 165 w 272"/>
                    <a:gd name="T9" fmla="*/ 270 h 272"/>
                    <a:gd name="T10" fmla="*/ 136 w 272"/>
                    <a:gd name="T11" fmla="*/ 272 h 272"/>
                    <a:gd name="T12" fmla="*/ 109 w 272"/>
                    <a:gd name="T13" fmla="*/ 270 h 272"/>
                    <a:gd name="T14" fmla="*/ 60 w 272"/>
                    <a:gd name="T15" fmla="*/ 250 h 272"/>
                    <a:gd name="T16" fmla="*/ 23 w 272"/>
                    <a:gd name="T17" fmla="*/ 212 h 272"/>
                    <a:gd name="T18" fmla="*/ 3 w 272"/>
                    <a:gd name="T19" fmla="*/ 164 h 272"/>
                    <a:gd name="T20" fmla="*/ 0 w 272"/>
                    <a:gd name="T21" fmla="*/ 136 h 272"/>
                    <a:gd name="T22" fmla="*/ 3 w 272"/>
                    <a:gd name="T23" fmla="*/ 108 h 272"/>
                    <a:gd name="T24" fmla="*/ 23 w 272"/>
                    <a:gd name="T25" fmla="*/ 59 h 272"/>
                    <a:gd name="T26" fmla="*/ 60 w 272"/>
                    <a:gd name="T27" fmla="*/ 23 h 272"/>
                    <a:gd name="T28" fmla="*/ 109 w 272"/>
                    <a:gd name="T29" fmla="*/ 2 h 272"/>
                    <a:gd name="T30" fmla="*/ 136 w 272"/>
                    <a:gd name="T31" fmla="*/ 0 h 272"/>
                    <a:gd name="T32" fmla="*/ 165 w 272"/>
                    <a:gd name="T33" fmla="*/ 2 h 272"/>
                    <a:gd name="T34" fmla="*/ 213 w 272"/>
                    <a:gd name="T35" fmla="*/ 23 h 272"/>
                    <a:gd name="T36" fmla="*/ 250 w 272"/>
                    <a:gd name="T37" fmla="*/ 59 h 272"/>
                    <a:gd name="T38" fmla="*/ 271 w 272"/>
                    <a:gd name="T39" fmla="*/ 108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4"/>
                      </a:lnTo>
                      <a:lnTo>
                        <a:pt x="250" y="212"/>
                      </a:lnTo>
                      <a:lnTo>
                        <a:pt x="213" y="250"/>
                      </a:lnTo>
                      <a:lnTo>
                        <a:pt x="165" y="270"/>
                      </a:lnTo>
                      <a:lnTo>
                        <a:pt x="136" y="272"/>
                      </a:lnTo>
                      <a:lnTo>
                        <a:pt x="109" y="270"/>
                      </a:lnTo>
                      <a:lnTo>
                        <a:pt x="60" y="250"/>
                      </a:lnTo>
                      <a:lnTo>
                        <a:pt x="23" y="212"/>
                      </a:lnTo>
                      <a:lnTo>
                        <a:pt x="3" y="164"/>
                      </a:lnTo>
                      <a:lnTo>
                        <a:pt x="0" y="136"/>
                      </a:lnTo>
                      <a:lnTo>
                        <a:pt x="3" y="108"/>
                      </a:lnTo>
                      <a:lnTo>
                        <a:pt x="23" y="59"/>
                      </a:lnTo>
                      <a:lnTo>
                        <a:pt x="60" y="23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65" y="2"/>
                      </a:lnTo>
                      <a:lnTo>
                        <a:pt x="213" y="23"/>
                      </a:lnTo>
                      <a:lnTo>
                        <a:pt x="250" y="59"/>
                      </a:lnTo>
                      <a:lnTo>
                        <a:pt x="271" y="108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58" name="Freeform 168">
                  <a:extLst>
                    <a:ext uri="{FF2B5EF4-FFF2-40B4-BE49-F238E27FC236}">
                      <a16:creationId xmlns:a16="http://schemas.microsoft.com/office/drawing/2014/main" id="{1CBC16E8-DAB2-204C-9356-E76845F833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4828" y="4393877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5 h 272"/>
                    <a:gd name="T4" fmla="*/ 249 w 272"/>
                    <a:gd name="T5" fmla="*/ 213 h 272"/>
                    <a:gd name="T6" fmla="*/ 213 w 272"/>
                    <a:gd name="T7" fmla="*/ 250 h 272"/>
                    <a:gd name="T8" fmla="*/ 163 w 272"/>
                    <a:gd name="T9" fmla="*/ 271 h 272"/>
                    <a:gd name="T10" fmla="*/ 136 w 272"/>
                    <a:gd name="T11" fmla="*/ 272 h 272"/>
                    <a:gd name="T12" fmla="*/ 108 w 272"/>
                    <a:gd name="T13" fmla="*/ 271 h 272"/>
                    <a:gd name="T14" fmla="*/ 60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5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60 w 272"/>
                    <a:gd name="T27" fmla="*/ 24 h 272"/>
                    <a:gd name="T28" fmla="*/ 108 w 272"/>
                    <a:gd name="T29" fmla="*/ 3 h 272"/>
                    <a:gd name="T30" fmla="*/ 136 w 272"/>
                    <a:gd name="T31" fmla="*/ 0 h 272"/>
                    <a:gd name="T32" fmla="*/ 163 w 272"/>
                    <a:gd name="T33" fmla="*/ 3 h 272"/>
                    <a:gd name="T34" fmla="*/ 213 w 272"/>
                    <a:gd name="T35" fmla="*/ 24 h 272"/>
                    <a:gd name="T36" fmla="*/ 249 w 272"/>
                    <a:gd name="T37" fmla="*/ 60 h 272"/>
                    <a:gd name="T38" fmla="*/ 270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5"/>
                      </a:lnTo>
                      <a:lnTo>
                        <a:pt x="249" y="213"/>
                      </a:lnTo>
                      <a:lnTo>
                        <a:pt x="213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8" y="271"/>
                      </a:lnTo>
                      <a:lnTo>
                        <a:pt x="60" y="250"/>
                      </a:lnTo>
                      <a:lnTo>
                        <a:pt x="22" y="213"/>
                      </a:lnTo>
                      <a:lnTo>
                        <a:pt x="1" y="165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60" y="24"/>
                      </a:lnTo>
                      <a:lnTo>
                        <a:pt x="108" y="3"/>
                      </a:lnTo>
                      <a:lnTo>
                        <a:pt x="136" y="0"/>
                      </a:lnTo>
                      <a:lnTo>
                        <a:pt x="163" y="3"/>
                      </a:lnTo>
                      <a:lnTo>
                        <a:pt x="213" y="24"/>
                      </a:lnTo>
                      <a:lnTo>
                        <a:pt x="249" y="60"/>
                      </a:lnTo>
                      <a:lnTo>
                        <a:pt x="270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59" name="Freeform 169">
                  <a:extLst>
                    <a:ext uri="{FF2B5EF4-FFF2-40B4-BE49-F238E27FC236}">
                      <a16:creationId xmlns:a16="http://schemas.microsoft.com/office/drawing/2014/main" id="{8F320061-363E-1E44-878B-C754C89870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6591" y="4194452"/>
                  <a:ext cx="132486" cy="131091"/>
                </a:xfrm>
                <a:custGeom>
                  <a:avLst/>
                  <a:gdLst>
                    <a:gd name="T0" fmla="*/ 377 w 377"/>
                    <a:gd name="T1" fmla="*/ 190 h 379"/>
                    <a:gd name="T2" fmla="*/ 377 w 377"/>
                    <a:gd name="T3" fmla="*/ 209 h 379"/>
                    <a:gd name="T4" fmla="*/ 369 w 377"/>
                    <a:gd name="T5" fmla="*/ 245 h 379"/>
                    <a:gd name="T6" fmla="*/ 355 w 377"/>
                    <a:gd name="T7" fmla="*/ 279 h 379"/>
                    <a:gd name="T8" fmla="*/ 334 w 377"/>
                    <a:gd name="T9" fmla="*/ 310 h 379"/>
                    <a:gd name="T10" fmla="*/ 308 w 377"/>
                    <a:gd name="T11" fmla="*/ 335 h 379"/>
                    <a:gd name="T12" fmla="*/ 279 w 377"/>
                    <a:gd name="T13" fmla="*/ 355 h 379"/>
                    <a:gd name="T14" fmla="*/ 245 w 377"/>
                    <a:gd name="T15" fmla="*/ 370 h 379"/>
                    <a:gd name="T16" fmla="*/ 207 w 377"/>
                    <a:gd name="T17" fmla="*/ 377 h 379"/>
                    <a:gd name="T18" fmla="*/ 188 w 377"/>
                    <a:gd name="T19" fmla="*/ 379 h 379"/>
                    <a:gd name="T20" fmla="*/ 168 w 377"/>
                    <a:gd name="T21" fmla="*/ 377 h 379"/>
                    <a:gd name="T22" fmla="*/ 132 w 377"/>
                    <a:gd name="T23" fmla="*/ 370 h 379"/>
                    <a:gd name="T24" fmla="*/ 98 w 377"/>
                    <a:gd name="T25" fmla="*/ 355 h 379"/>
                    <a:gd name="T26" fmla="*/ 69 w 377"/>
                    <a:gd name="T27" fmla="*/ 335 h 379"/>
                    <a:gd name="T28" fmla="*/ 43 w 377"/>
                    <a:gd name="T29" fmla="*/ 310 h 379"/>
                    <a:gd name="T30" fmla="*/ 22 w 377"/>
                    <a:gd name="T31" fmla="*/ 279 h 379"/>
                    <a:gd name="T32" fmla="*/ 8 w 377"/>
                    <a:gd name="T33" fmla="*/ 245 h 379"/>
                    <a:gd name="T34" fmla="*/ 0 w 377"/>
                    <a:gd name="T35" fmla="*/ 209 h 379"/>
                    <a:gd name="T36" fmla="*/ 0 w 377"/>
                    <a:gd name="T37" fmla="*/ 190 h 379"/>
                    <a:gd name="T38" fmla="*/ 0 w 377"/>
                    <a:gd name="T39" fmla="*/ 170 h 379"/>
                    <a:gd name="T40" fmla="*/ 8 w 377"/>
                    <a:gd name="T41" fmla="*/ 133 h 379"/>
                    <a:gd name="T42" fmla="*/ 22 w 377"/>
                    <a:gd name="T43" fmla="*/ 99 h 379"/>
                    <a:gd name="T44" fmla="*/ 43 w 377"/>
                    <a:gd name="T45" fmla="*/ 69 h 379"/>
                    <a:gd name="T46" fmla="*/ 69 w 377"/>
                    <a:gd name="T47" fmla="*/ 43 h 379"/>
                    <a:gd name="T48" fmla="*/ 98 w 377"/>
                    <a:gd name="T49" fmla="*/ 24 h 379"/>
                    <a:gd name="T50" fmla="*/ 132 w 377"/>
                    <a:gd name="T51" fmla="*/ 8 h 379"/>
                    <a:gd name="T52" fmla="*/ 168 w 377"/>
                    <a:gd name="T53" fmla="*/ 2 h 379"/>
                    <a:gd name="T54" fmla="*/ 188 w 377"/>
                    <a:gd name="T55" fmla="*/ 0 h 379"/>
                    <a:gd name="T56" fmla="*/ 207 w 377"/>
                    <a:gd name="T57" fmla="*/ 2 h 379"/>
                    <a:gd name="T58" fmla="*/ 245 w 377"/>
                    <a:gd name="T59" fmla="*/ 8 h 379"/>
                    <a:gd name="T60" fmla="*/ 279 w 377"/>
                    <a:gd name="T61" fmla="*/ 24 h 379"/>
                    <a:gd name="T62" fmla="*/ 308 w 377"/>
                    <a:gd name="T63" fmla="*/ 43 h 379"/>
                    <a:gd name="T64" fmla="*/ 334 w 377"/>
                    <a:gd name="T65" fmla="*/ 69 h 379"/>
                    <a:gd name="T66" fmla="*/ 355 w 377"/>
                    <a:gd name="T67" fmla="*/ 99 h 379"/>
                    <a:gd name="T68" fmla="*/ 369 w 377"/>
                    <a:gd name="T69" fmla="*/ 133 h 379"/>
                    <a:gd name="T70" fmla="*/ 377 w 377"/>
                    <a:gd name="T71" fmla="*/ 170 h 379"/>
                    <a:gd name="T72" fmla="*/ 377 w 377"/>
                    <a:gd name="T73" fmla="*/ 190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7" h="379">
                      <a:moveTo>
                        <a:pt x="377" y="190"/>
                      </a:moveTo>
                      <a:lnTo>
                        <a:pt x="377" y="209"/>
                      </a:lnTo>
                      <a:lnTo>
                        <a:pt x="369" y="245"/>
                      </a:lnTo>
                      <a:lnTo>
                        <a:pt x="355" y="279"/>
                      </a:lnTo>
                      <a:lnTo>
                        <a:pt x="334" y="310"/>
                      </a:lnTo>
                      <a:lnTo>
                        <a:pt x="308" y="335"/>
                      </a:lnTo>
                      <a:lnTo>
                        <a:pt x="279" y="355"/>
                      </a:lnTo>
                      <a:lnTo>
                        <a:pt x="245" y="370"/>
                      </a:lnTo>
                      <a:lnTo>
                        <a:pt x="207" y="377"/>
                      </a:lnTo>
                      <a:lnTo>
                        <a:pt x="188" y="379"/>
                      </a:lnTo>
                      <a:lnTo>
                        <a:pt x="168" y="377"/>
                      </a:lnTo>
                      <a:lnTo>
                        <a:pt x="132" y="370"/>
                      </a:lnTo>
                      <a:lnTo>
                        <a:pt x="98" y="355"/>
                      </a:lnTo>
                      <a:lnTo>
                        <a:pt x="69" y="335"/>
                      </a:lnTo>
                      <a:lnTo>
                        <a:pt x="43" y="310"/>
                      </a:lnTo>
                      <a:lnTo>
                        <a:pt x="22" y="279"/>
                      </a:lnTo>
                      <a:lnTo>
                        <a:pt x="8" y="245"/>
                      </a:lnTo>
                      <a:lnTo>
                        <a:pt x="0" y="209"/>
                      </a:lnTo>
                      <a:lnTo>
                        <a:pt x="0" y="190"/>
                      </a:lnTo>
                      <a:lnTo>
                        <a:pt x="0" y="170"/>
                      </a:lnTo>
                      <a:lnTo>
                        <a:pt x="8" y="133"/>
                      </a:lnTo>
                      <a:lnTo>
                        <a:pt x="22" y="99"/>
                      </a:lnTo>
                      <a:lnTo>
                        <a:pt x="43" y="69"/>
                      </a:lnTo>
                      <a:lnTo>
                        <a:pt x="69" y="43"/>
                      </a:lnTo>
                      <a:lnTo>
                        <a:pt x="98" y="24"/>
                      </a:lnTo>
                      <a:lnTo>
                        <a:pt x="132" y="8"/>
                      </a:lnTo>
                      <a:lnTo>
                        <a:pt x="168" y="2"/>
                      </a:lnTo>
                      <a:lnTo>
                        <a:pt x="188" y="0"/>
                      </a:lnTo>
                      <a:lnTo>
                        <a:pt x="207" y="2"/>
                      </a:lnTo>
                      <a:lnTo>
                        <a:pt x="245" y="8"/>
                      </a:lnTo>
                      <a:lnTo>
                        <a:pt x="279" y="24"/>
                      </a:lnTo>
                      <a:lnTo>
                        <a:pt x="308" y="43"/>
                      </a:lnTo>
                      <a:lnTo>
                        <a:pt x="334" y="69"/>
                      </a:lnTo>
                      <a:lnTo>
                        <a:pt x="355" y="99"/>
                      </a:lnTo>
                      <a:lnTo>
                        <a:pt x="369" y="133"/>
                      </a:lnTo>
                      <a:lnTo>
                        <a:pt x="377" y="170"/>
                      </a:lnTo>
                      <a:lnTo>
                        <a:pt x="377" y="19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60" name="Freeform 170">
                  <a:extLst>
                    <a:ext uri="{FF2B5EF4-FFF2-40B4-BE49-F238E27FC236}">
                      <a16:creationId xmlns:a16="http://schemas.microsoft.com/office/drawing/2014/main" id="{EF2FA874-93B0-CE43-93F8-190E2C50F8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0037" y="3671483"/>
                  <a:ext cx="65546" cy="65546"/>
                </a:xfrm>
                <a:custGeom>
                  <a:avLst/>
                  <a:gdLst>
                    <a:gd name="T0" fmla="*/ 189 w 189"/>
                    <a:gd name="T1" fmla="*/ 94 h 188"/>
                    <a:gd name="T2" fmla="*/ 188 w 189"/>
                    <a:gd name="T3" fmla="*/ 114 h 188"/>
                    <a:gd name="T4" fmla="*/ 174 w 189"/>
                    <a:gd name="T5" fmla="*/ 147 h 188"/>
                    <a:gd name="T6" fmla="*/ 148 w 189"/>
                    <a:gd name="T7" fmla="*/ 172 h 188"/>
                    <a:gd name="T8" fmla="*/ 114 w 189"/>
                    <a:gd name="T9" fmla="*/ 186 h 188"/>
                    <a:gd name="T10" fmla="*/ 95 w 189"/>
                    <a:gd name="T11" fmla="*/ 188 h 188"/>
                    <a:gd name="T12" fmla="*/ 75 w 189"/>
                    <a:gd name="T13" fmla="*/ 186 h 188"/>
                    <a:gd name="T14" fmla="*/ 42 w 189"/>
                    <a:gd name="T15" fmla="*/ 172 h 188"/>
                    <a:gd name="T16" fmla="*/ 16 w 189"/>
                    <a:gd name="T17" fmla="*/ 147 h 188"/>
                    <a:gd name="T18" fmla="*/ 1 w 189"/>
                    <a:gd name="T19" fmla="*/ 114 h 188"/>
                    <a:gd name="T20" fmla="*/ 0 w 189"/>
                    <a:gd name="T21" fmla="*/ 94 h 188"/>
                    <a:gd name="T22" fmla="*/ 1 w 189"/>
                    <a:gd name="T23" fmla="*/ 75 h 188"/>
                    <a:gd name="T24" fmla="*/ 16 w 189"/>
                    <a:gd name="T25" fmla="*/ 41 h 188"/>
                    <a:gd name="T26" fmla="*/ 42 w 189"/>
                    <a:gd name="T27" fmla="*/ 15 h 188"/>
                    <a:gd name="T28" fmla="*/ 75 w 189"/>
                    <a:gd name="T29" fmla="*/ 1 h 188"/>
                    <a:gd name="T30" fmla="*/ 95 w 189"/>
                    <a:gd name="T31" fmla="*/ 0 h 188"/>
                    <a:gd name="T32" fmla="*/ 114 w 189"/>
                    <a:gd name="T33" fmla="*/ 1 h 188"/>
                    <a:gd name="T34" fmla="*/ 148 w 189"/>
                    <a:gd name="T35" fmla="*/ 15 h 188"/>
                    <a:gd name="T36" fmla="*/ 174 w 189"/>
                    <a:gd name="T37" fmla="*/ 41 h 188"/>
                    <a:gd name="T38" fmla="*/ 188 w 189"/>
                    <a:gd name="T39" fmla="*/ 75 h 188"/>
                    <a:gd name="T40" fmla="*/ 189 w 189"/>
                    <a:gd name="T41" fmla="*/ 94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9" h="188">
                      <a:moveTo>
                        <a:pt x="189" y="94"/>
                      </a:moveTo>
                      <a:lnTo>
                        <a:pt x="188" y="114"/>
                      </a:lnTo>
                      <a:lnTo>
                        <a:pt x="174" y="147"/>
                      </a:lnTo>
                      <a:lnTo>
                        <a:pt x="148" y="172"/>
                      </a:lnTo>
                      <a:lnTo>
                        <a:pt x="114" y="186"/>
                      </a:lnTo>
                      <a:lnTo>
                        <a:pt x="95" y="188"/>
                      </a:lnTo>
                      <a:lnTo>
                        <a:pt x="75" y="186"/>
                      </a:lnTo>
                      <a:lnTo>
                        <a:pt x="42" y="172"/>
                      </a:lnTo>
                      <a:lnTo>
                        <a:pt x="16" y="147"/>
                      </a:lnTo>
                      <a:lnTo>
                        <a:pt x="1" y="114"/>
                      </a:lnTo>
                      <a:lnTo>
                        <a:pt x="0" y="94"/>
                      </a:lnTo>
                      <a:lnTo>
                        <a:pt x="1" y="75"/>
                      </a:lnTo>
                      <a:lnTo>
                        <a:pt x="16" y="41"/>
                      </a:lnTo>
                      <a:lnTo>
                        <a:pt x="42" y="15"/>
                      </a:lnTo>
                      <a:lnTo>
                        <a:pt x="75" y="1"/>
                      </a:lnTo>
                      <a:lnTo>
                        <a:pt x="95" y="0"/>
                      </a:lnTo>
                      <a:lnTo>
                        <a:pt x="114" y="1"/>
                      </a:lnTo>
                      <a:lnTo>
                        <a:pt x="148" y="15"/>
                      </a:lnTo>
                      <a:lnTo>
                        <a:pt x="174" y="41"/>
                      </a:lnTo>
                      <a:lnTo>
                        <a:pt x="188" y="75"/>
                      </a:lnTo>
                      <a:lnTo>
                        <a:pt x="189" y="9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61" name="Freeform 171">
                  <a:extLst>
                    <a:ext uri="{FF2B5EF4-FFF2-40B4-BE49-F238E27FC236}">
                      <a16:creationId xmlns:a16="http://schemas.microsoft.com/office/drawing/2014/main" id="{FB7D20EC-F065-264C-9B1E-E6A03A52B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7658" y="3382804"/>
                  <a:ext cx="65546" cy="65546"/>
                </a:xfrm>
                <a:custGeom>
                  <a:avLst/>
                  <a:gdLst>
                    <a:gd name="T0" fmla="*/ 188 w 188"/>
                    <a:gd name="T1" fmla="*/ 94 h 188"/>
                    <a:gd name="T2" fmla="*/ 187 w 188"/>
                    <a:gd name="T3" fmla="*/ 113 h 188"/>
                    <a:gd name="T4" fmla="*/ 172 w 188"/>
                    <a:gd name="T5" fmla="*/ 146 h 188"/>
                    <a:gd name="T6" fmla="*/ 148 w 188"/>
                    <a:gd name="T7" fmla="*/ 172 h 188"/>
                    <a:gd name="T8" fmla="*/ 114 w 188"/>
                    <a:gd name="T9" fmla="*/ 186 h 188"/>
                    <a:gd name="T10" fmla="*/ 95 w 188"/>
                    <a:gd name="T11" fmla="*/ 188 h 188"/>
                    <a:gd name="T12" fmla="*/ 75 w 188"/>
                    <a:gd name="T13" fmla="*/ 186 h 188"/>
                    <a:gd name="T14" fmla="*/ 41 w 188"/>
                    <a:gd name="T15" fmla="*/ 172 h 188"/>
                    <a:gd name="T16" fmla="*/ 16 w 188"/>
                    <a:gd name="T17" fmla="*/ 146 h 188"/>
                    <a:gd name="T18" fmla="*/ 1 w 188"/>
                    <a:gd name="T19" fmla="*/ 113 h 188"/>
                    <a:gd name="T20" fmla="*/ 0 w 188"/>
                    <a:gd name="T21" fmla="*/ 94 h 188"/>
                    <a:gd name="T22" fmla="*/ 1 w 188"/>
                    <a:gd name="T23" fmla="*/ 75 h 188"/>
                    <a:gd name="T24" fmla="*/ 16 w 188"/>
                    <a:gd name="T25" fmla="*/ 41 h 188"/>
                    <a:gd name="T26" fmla="*/ 41 w 188"/>
                    <a:gd name="T27" fmla="*/ 15 h 188"/>
                    <a:gd name="T28" fmla="*/ 75 w 188"/>
                    <a:gd name="T29" fmla="*/ 1 h 188"/>
                    <a:gd name="T30" fmla="*/ 95 w 188"/>
                    <a:gd name="T31" fmla="*/ 0 h 188"/>
                    <a:gd name="T32" fmla="*/ 114 w 188"/>
                    <a:gd name="T33" fmla="*/ 1 h 188"/>
                    <a:gd name="T34" fmla="*/ 148 w 188"/>
                    <a:gd name="T35" fmla="*/ 15 h 188"/>
                    <a:gd name="T36" fmla="*/ 172 w 188"/>
                    <a:gd name="T37" fmla="*/ 41 h 188"/>
                    <a:gd name="T38" fmla="*/ 187 w 188"/>
                    <a:gd name="T39" fmla="*/ 75 h 188"/>
                    <a:gd name="T40" fmla="*/ 188 w 188"/>
                    <a:gd name="T41" fmla="*/ 94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8" h="188">
                      <a:moveTo>
                        <a:pt x="188" y="94"/>
                      </a:moveTo>
                      <a:lnTo>
                        <a:pt x="187" y="113"/>
                      </a:lnTo>
                      <a:lnTo>
                        <a:pt x="172" y="146"/>
                      </a:lnTo>
                      <a:lnTo>
                        <a:pt x="148" y="172"/>
                      </a:lnTo>
                      <a:lnTo>
                        <a:pt x="114" y="186"/>
                      </a:lnTo>
                      <a:lnTo>
                        <a:pt x="95" y="188"/>
                      </a:lnTo>
                      <a:lnTo>
                        <a:pt x="75" y="186"/>
                      </a:lnTo>
                      <a:lnTo>
                        <a:pt x="41" y="172"/>
                      </a:lnTo>
                      <a:lnTo>
                        <a:pt x="16" y="146"/>
                      </a:lnTo>
                      <a:lnTo>
                        <a:pt x="1" y="113"/>
                      </a:lnTo>
                      <a:lnTo>
                        <a:pt x="0" y="94"/>
                      </a:lnTo>
                      <a:lnTo>
                        <a:pt x="1" y="75"/>
                      </a:lnTo>
                      <a:lnTo>
                        <a:pt x="16" y="41"/>
                      </a:lnTo>
                      <a:lnTo>
                        <a:pt x="41" y="15"/>
                      </a:lnTo>
                      <a:lnTo>
                        <a:pt x="75" y="1"/>
                      </a:lnTo>
                      <a:lnTo>
                        <a:pt x="95" y="0"/>
                      </a:lnTo>
                      <a:lnTo>
                        <a:pt x="114" y="1"/>
                      </a:lnTo>
                      <a:lnTo>
                        <a:pt x="148" y="15"/>
                      </a:lnTo>
                      <a:lnTo>
                        <a:pt x="172" y="41"/>
                      </a:lnTo>
                      <a:lnTo>
                        <a:pt x="187" y="75"/>
                      </a:lnTo>
                      <a:lnTo>
                        <a:pt x="188" y="9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62" name="Freeform 172">
                  <a:extLst>
                    <a:ext uri="{FF2B5EF4-FFF2-40B4-BE49-F238E27FC236}">
                      <a16:creationId xmlns:a16="http://schemas.microsoft.com/office/drawing/2014/main" id="{26235933-4517-4940-B180-0E21F8263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4810" y="3919021"/>
                  <a:ext cx="65546" cy="65546"/>
                </a:xfrm>
                <a:custGeom>
                  <a:avLst/>
                  <a:gdLst>
                    <a:gd name="T0" fmla="*/ 188 w 188"/>
                    <a:gd name="T1" fmla="*/ 94 h 188"/>
                    <a:gd name="T2" fmla="*/ 187 w 188"/>
                    <a:gd name="T3" fmla="*/ 114 h 188"/>
                    <a:gd name="T4" fmla="*/ 173 w 188"/>
                    <a:gd name="T5" fmla="*/ 147 h 188"/>
                    <a:gd name="T6" fmla="*/ 148 w 188"/>
                    <a:gd name="T7" fmla="*/ 172 h 188"/>
                    <a:gd name="T8" fmla="*/ 114 w 188"/>
                    <a:gd name="T9" fmla="*/ 186 h 188"/>
                    <a:gd name="T10" fmla="*/ 95 w 188"/>
                    <a:gd name="T11" fmla="*/ 188 h 188"/>
                    <a:gd name="T12" fmla="*/ 75 w 188"/>
                    <a:gd name="T13" fmla="*/ 186 h 188"/>
                    <a:gd name="T14" fmla="*/ 42 w 188"/>
                    <a:gd name="T15" fmla="*/ 172 h 188"/>
                    <a:gd name="T16" fmla="*/ 16 w 188"/>
                    <a:gd name="T17" fmla="*/ 147 h 188"/>
                    <a:gd name="T18" fmla="*/ 2 w 188"/>
                    <a:gd name="T19" fmla="*/ 114 h 188"/>
                    <a:gd name="T20" fmla="*/ 0 w 188"/>
                    <a:gd name="T21" fmla="*/ 94 h 188"/>
                    <a:gd name="T22" fmla="*/ 2 w 188"/>
                    <a:gd name="T23" fmla="*/ 75 h 188"/>
                    <a:gd name="T24" fmla="*/ 16 w 188"/>
                    <a:gd name="T25" fmla="*/ 41 h 188"/>
                    <a:gd name="T26" fmla="*/ 42 w 188"/>
                    <a:gd name="T27" fmla="*/ 15 h 188"/>
                    <a:gd name="T28" fmla="*/ 75 w 188"/>
                    <a:gd name="T29" fmla="*/ 1 h 188"/>
                    <a:gd name="T30" fmla="*/ 95 w 188"/>
                    <a:gd name="T31" fmla="*/ 0 h 188"/>
                    <a:gd name="T32" fmla="*/ 114 w 188"/>
                    <a:gd name="T33" fmla="*/ 1 h 188"/>
                    <a:gd name="T34" fmla="*/ 148 w 188"/>
                    <a:gd name="T35" fmla="*/ 15 h 188"/>
                    <a:gd name="T36" fmla="*/ 173 w 188"/>
                    <a:gd name="T37" fmla="*/ 41 h 188"/>
                    <a:gd name="T38" fmla="*/ 187 w 188"/>
                    <a:gd name="T39" fmla="*/ 75 h 188"/>
                    <a:gd name="T40" fmla="*/ 188 w 188"/>
                    <a:gd name="T41" fmla="*/ 94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8" h="188">
                      <a:moveTo>
                        <a:pt x="188" y="94"/>
                      </a:moveTo>
                      <a:lnTo>
                        <a:pt x="187" y="114"/>
                      </a:lnTo>
                      <a:lnTo>
                        <a:pt x="173" y="147"/>
                      </a:lnTo>
                      <a:lnTo>
                        <a:pt x="148" y="172"/>
                      </a:lnTo>
                      <a:lnTo>
                        <a:pt x="114" y="186"/>
                      </a:lnTo>
                      <a:lnTo>
                        <a:pt x="95" y="188"/>
                      </a:lnTo>
                      <a:lnTo>
                        <a:pt x="75" y="186"/>
                      </a:lnTo>
                      <a:lnTo>
                        <a:pt x="42" y="172"/>
                      </a:lnTo>
                      <a:lnTo>
                        <a:pt x="16" y="147"/>
                      </a:lnTo>
                      <a:lnTo>
                        <a:pt x="2" y="114"/>
                      </a:lnTo>
                      <a:lnTo>
                        <a:pt x="0" y="94"/>
                      </a:lnTo>
                      <a:lnTo>
                        <a:pt x="2" y="75"/>
                      </a:lnTo>
                      <a:lnTo>
                        <a:pt x="16" y="41"/>
                      </a:lnTo>
                      <a:lnTo>
                        <a:pt x="42" y="15"/>
                      </a:lnTo>
                      <a:lnTo>
                        <a:pt x="75" y="1"/>
                      </a:lnTo>
                      <a:lnTo>
                        <a:pt x="95" y="0"/>
                      </a:lnTo>
                      <a:lnTo>
                        <a:pt x="114" y="1"/>
                      </a:lnTo>
                      <a:lnTo>
                        <a:pt x="148" y="15"/>
                      </a:lnTo>
                      <a:lnTo>
                        <a:pt x="173" y="41"/>
                      </a:lnTo>
                      <a:lnTo>
                        <a:pt x="187" y="75"/>
                      </a:lnTo>
                      <a:lnTo>
                        <a:pt x="188" y="9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63" name="Freeform 174">
                  <a:extLst>
                    <a:ext uri="{FF2B5EF4-FFF2-40B4-BE49-F238E27FC236}">
                      <a16:creationId xmlns:a16="http://schemas.microsoft.com/office/drawing/2014/main" id="{E195BB34-A08B-FF4E-BB52-282FB221C3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4139" y="3965740"/>
                  <a:ext cx="96227" cy="93438"/>
                </a:xfrm>
                <a:custGeom>
                  <a:avLst/>
                  <a:gdLst>
                    <a:gd name="T0" fmla="*/ 272 w 272"/>
                    <a:gd name="T1" fmla="*/ 137 h 271"/>
                    <a:gd name="T2" fmla="*/ 271 w 272"/>
                    <a:gd name="T3" fmla="*/ 164 h 271"/>
                    <a:gd name="T4" fmla="*/ 250 w 272"/>
                    <a:gd name="T5" fmla="*/ 213 h 271"/>
                    <a:gd name="T6" fmla="*/ 213 w 272"/>
                    <a:gd name="T7" fmla="*/ 249 h 271"/>
                    <a:gd name="T8" fmla="*/ 163 w 272"/>
                    <a:gd name="T9" fmla="*/ 270 h 271"/>
                    <a:gd name="T10" fmla="*/ 136 w 272"/>
                    <a:gd name="T11" fmla="*/ 271 h 271"/>
                    <a:gd name="T12" fmla="*/ 109 w 272"/>
                    <a:gd name="T13" fmla="*/ 270 h 271"/>
                    <a:gd name="T14" fmla="*/ 60 w 272"/>
                    <a:gd name="T15" fmla="*/ 249 h 271"/>
                    <a:gd name="T16" fmla="*/ 22 w 272"/>
                    <a:gd name="T17" fmla="*/ 213 h 271"/>
                    <a:gd name="T18" fmla="*/ 3 w 272"/>
                    <a:gd name="T19" fmla="*/ 164 h 271"/>
                    <a:gd name="T20" fmla="*/ 0 w 272"/>
                    <a:gd name="T21" fmla="*/ 137 h 271"/>
                    <a:gd name="T22" fmla="*/ 3 w 272"/>
                    <a:gd name="T23" fmla="*/ 108 h 271"/>
                    <a:gd name="T24" fmla="*/ 22 w 272"/>
                    <a:gd name="T25" fmla="*/ 59 h 271"/>
                    <a:gd name="T26" fmla="*/ 60 w 272"/>
                    <a:gd name="T27" fmla="*/ 22 h 271"/>
                    <a:gd name="T28" fmla="*/ 109 w 272"/>
                    <a:gd name="T29" fmla="*/ 2 h 271"/>
                    <a:gd name="T30" fmla="*/ 136 w 272"/>
                    <a:gd name="T31" fmla="*/ 0 h 271"/>
                    <a:gd name="T32" fmla="*/ 163 w 272"/>
                    <a:gd name="T33" fmla="*/ 2 h 271"/>
                    <a:gd name="T34" fmla="*/ 213 w 272"/>
                    <a:gd name="T35" fmla="*/ 22 h 271"/>
                    <a:gd name="T36" fmla="*/ 250 w 272"/>
                    <a:gd name="T37" fmla="*/ 59 h 271"/>
                    <a:gd name="T38" fmla="*/ 271 w 272"/>
                    <a:gd name="T39" fmla="*/ 108 h 271"/>
                    <a:gd name="T40" fmla="*/ 272 w 272"/>
                    <a:gd name="T41" fmla="*/ 137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1">
                      <a:moveTo>
                        <a:pt x="272" y="137"/>
                      </a:moveTo>
                      <a:lnTo>
                        <a:pt x="271" y="164"/>
                      </a:lnTo>
                      <a:lnTo>
                        <a:pt x="250" y="213"/>
                      </a:lnTo>
                      <a:lnTo>
                        <a:pt x="213" y="249"/>
                      </a:lnTo>
                      <a:lnTo>
                        <a:pt x="163" y="270"/>
                      </a:lnTo>
                      <a:lnTo>
                        <a:pt x="136" y="271"/>
                      </a:lnTo>
                      <a:lnTo>
                        <a:pt x="109" y="270"/>
                      </a:lnTo>
                      <a:lnTo>
                        <a:pt x="60" y="249"/>
                      </a:lnTo>
                      <a:lnTo>
                        <a:pt x="22" y="213"/>
                      </a:lnTo>
                      <a:lnTo>
                        <a:pt x="3" y="164"/>
                      </a:lnTo>
                      <a:lnTo>
                        <a:pt x="0" y="137"/>
                      </a:lnTo>
                      <a:lnTo>
                        <a:pt x="3" y="108"/>
                      </a:lnTo>
                      <a:lnTo>
                        <a:pt x="22" y="59"/>
                      </a:lnTo>
                      <a:lnTo>
                        <a:pt x="60" y="22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63" y="2"/>
                      </a:lnTo>
                      <a:lnTo>
                        <a:pt x="213" y="22"/>
                      </a:lnTo>
                      <a:lnTo>
                        <a:pt x="250" y="59"/>
                      </a:lnTo>
                      <a:lnTo>
                        <a:pt x="271" y="108"/>
                      </a:lnTo>
                      <a:lnTo>
                        <a:pt x="272" y="1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64" name="Freeform 176">
                  <a:extLst>
                    <a:ext uri="{FF2B5EF4-FFF2-40B4-BE49-F238E27FC236}">
                      <a16:creationId xmlns:a16="http://schemas.microsoft.com/office/drawing/2014/main" id="{F1332924-73CB-0B46-B785-16962D0B3E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9676" y="3655447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5 h 272"/>
                    <a:gd name="T4" fmla="*/ 250 w 272"/>
                    <a:gd name="T5" fmla="*/ 213 h 272"/>
                    <a:gd name="T6" fmla="*/ 212 w 272"/>
                    <a:gd name="T7" fmla="*/ 250 h 272"/>
                    <a:gd name="T8" fmla="*/ 164 w 272"/>
                    <a:gd name="T9" fmla="*/ 271 h 272"/>
                    <a:gd name="T10" fmla="*/ 136 w 272"/>
                    <a:gd name="T11" fmla="*/ 272 h 272"/>
                    <a:gd name="T12" fmla="*/ 109 w 272"/>
                    <a:gd name="T13" fmla="*/ 271 h 272"/>
                    <a:gd name="T14" fmla="*/ 59 w 272"/>
                    <a:gd name="T15" fmla="*/ 250 h 272"/>
                    <a:gd name="T16" fmla="*/ 23 w 272"/>
                    <a:gd name="T17" fmla="*/ 213 h 272"/>
                    <a:gd name="T18" fmla="*/ 2 w 272"/>
                    <a:gd name="T19" fmla="*/ 165 h 272"/>
                    <a:gd name="T20" fmla="*/ 0 w 272"/>
                    <a:gd name="T21" fmla="*/ 136 h 272"/>
                    <a:gd name="T22" fmla="*/ 2 w 272"/>
                    <a:gd name="T23" fmla="*/ 109 h 272"/>
                    <a:gd name="T24" fmla="*/ 23 w 272"/>
                    <a:gd name="T25" fmla="*/ 60 h 272"/>
                    <a:gd name="T26" fmla="*/ 59 w 272"/>
                    <a:gd name="T27" fmla="*/ 24 h 272"/>
                    <a:gd name="T28" fmla="*/ 109 w 272"/>
                    <a:gd name="T29" fmla="*/ 3 h 272"/>
                    <a:gd name="T30" fmla="*/ 136 w 272"/>
                    <a:gd name="T31" fmla="*/ 0 h 272"/>
                    <a:gd name="T32" fmla="*/ 164 w 272"/>
                    <a:gd name="T33" fmla="*/ 3 h 272"/>
                    <a:gd name="T34" fmla="*/ 212 w 272"/>
                    <a:gd name="T35" fmla="*/ 24 h 272"/>
                    <a:gd name="T36" fmla="*/ 250 w 272"/>
                    <a:gd name="T37" fmla="*/ 60 h 272"/>
                    <a:gd name="T38" fmla="*/ 271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5"/>
                      </a:lnTo>
                      <a:lnTo>
                        <a:pt x="250" y="213"/>
                      </a:lnTo>
                      <a:lnTo>
                        <a:pt x="212" y="250"/>
                      </a:lnTo>
                      <a:lnTo>
                        <a:pt x="164" y="271"/>
                      </a:lnTo>
                      <a:lnTo>
                        <a:pt x="136" y="272"/>
                      </a:lnTo>
                      <a:lnTo>
                        <a:pt x="109" y="271"/>
                      </a:lnTo>
                      <a:lnTo>
                        <a:pt x="59" y="250"/>
                      </a:lnTo>
                      <a:lnTo>
                        <a:pt x="23" y="213"/>
                      </a:lnTo>
                      <a:lnTo>
                        <a:pt x="2" y="165"/>
                      </a:lnTo>
                      <a:lnTo>
                        <a:pt x="0" y="136"/>
                      </a:lnTo>
                      <a:lnTo>
                        <a:pt x="2" y="109"/>
                      </a:lnTo>
                      <a:lnTo>
                        <a:pt x="23" y="60"/>
                      </a:lnTo>
                      <a:lnTo>
                        <a:pt x="59" y="24"/>
                      </a:lnTo>
                      <a:lnTo>
                        <a:pt x="109" y="3"/>
                      </a:lnTo>
                      <a:lnTo>
                        <a:pt x="136" y="0"/>
                      </a:lnTo>
                      <a:lnTo>
                        <a:pt x="164" y="3"/>
                      </a:lnTo>
                      <a:lnTo>
                        <a:pt x="212" y="24"/>
                      </a:lnTo>
                      <a:lnTo>
                        <a:pt x="250" y="60"/>
                      </a:lnTo>
                      <a:lnTo>
                        <a:pt x="271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65" name="Freeform 177">
                  <a:extLst>
                    <a:ext uri="{FF2B5EF4-FFF2-40B4-BE49-F238E27FC236}">
                      <a16:creationId xmlns:a16="http://schemas.microsoft.com/office/drawing/2014/main" id="{72E08B1F-885E-184C-B086-BED49DDA6C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96943" y="4343672"/>
                  <a:ext cx="94832" cy="94832"/>
                </a:xfrm>
                <a:custGeom>
                  <a:avLst/>
                  <a:gdLst>
                    <a:gd name="T0" fmla="*/ 273 w 273"/>
                    <a:gd name="T1" fmla="*/ 136 h 272"/>
                    <a:gd name="T2" fmla="*/ 271 w 273"/>
                    <a:gd name="T3" fmla="*/ 164 h 272"/>
                    <a:gd name="T4" fmla="*/ 251 w 273"/>
                    <a:gd name="T5" fmla="*/ 212 h 272"/>
                    <a:gd name="T6" fmla="*/ 213 w 273"/>
                    <a:gd name="T7" fmla="*/ 250 h 272"/>
                    <a:gd name="T8" fmla="*/ 165 w 273"/>
                    <a:gd name="T9" fmla="*/ 271 h 272"/>
                    <a:gd name="T10" fmla="*/ 136 w 273"/>
                    <a:gd name="T11" fmla="*/ 272 h 272"/>
                    <a:gd name="T12" fmla="*/ 109 w 273"/>
                    <a:gd name="T13" fmla="*/ 271 h 272"/>
                    <a:gd name="T14" fmla="*/ 60 w 273"/>
                    <a:gd name="T15" fmla="*/ 250 h 272"/>
                    <a:gd name="T16" fmla="*/ 24 w 273"/>
                    <a:gd name="T17" fmla="*/ 212 h 272"/>
                    <a:gd name="T18" fmla="*/ 3 w 273"/>
                    <a:gd name="T19" fmla="*/ 164 h 272"/>
                    <a:gd name="T20" fmla="*/ 0 w 273"/>
                    <a:gd name="T21" fmla="*/ 136 h 272"/>
                    <a:gd name="T22" fmla="*/ 3 w 273"/>
                    <a:gd name="T23" fmla="*/ 108 h 272"/>
                    <a:gd name="T24" fmla="*/ 24 w 273"/>
                    <a:gd name="T25" fmla="*/ 59 h 272"/>
                    <a:gd name="T26" fmla="*/ 60 w 273"/>
                    <a:gd name="T27" fmla="*/ 23 h 272"/>
                    <a:gd name="T28" fmla="*/ 109 w 273"/>
                    <a:gd name="T29" fmla="*/ 2 h 272"/>
                    <a:gd name="T30" fmla="*/ 136 w 273"/>
                    <a:gd name="T31" fmla="*/ 0 h 272"/>
                    <a:gd name="T32" fmla="*/ 165 w 273"/>
                    <a:gd name="T33" fmla="*/ 2 h 272"/>
                    <a:gd name="T34" fmla="*/ 213 w 273"/>
                    <a:gd name="T35" fmla="*/ 23 h 272"/>
                    <a:gd name="T36" fmla="*/ 251 w 273"/>
                    <a:gd name="T37" fmla="*/ 59 h 272"/>
                    <a:gd name="T38" fmla="*/ 271 w 273"/>
                    <a:gd name="T39" fmla="*/ 108 h 272"/>
                    <a:gd name="T40" fmla="*/ 273 w 273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2">
                      <a:moveTo>
                        <a:pt x="273" y="136"/>
                      </a:moveTo>
                      <a:lnTo>
                        <a:pt x="271" y="164"/>
                      </a:lnTo>
                      <a:lnTo>
                        <a:pt x="251" y="212"/>
                      </a:lnTo>
                      <a:lnTo>
                        <a:pt x="213" y="250"/>
                      </a:lnTo>
                      <a:lnTo>
                        <a:pt x="165" y="271"/>
                      </a:lnTo>
                      <a:lnTo>
                        <a:pt x="136" y="272"/>
                      </a:lnTo>
                      <a:lnTo>
                        <a:pt x="109" y="271"/>
                      </a:lnTo>
                      <a:lnTo>
                        <a:pt x="60" y="250"/>
                      </a:lnTo>
                      <a:lnTo>
                        <a:pt x="24" y="212"/>
                      </a:lnTo>
                      <a:lnTo>
                        <a:pt x="3" y="164"/>
                      </a:lnTo>
                      <a:lnTo>
                        <a:pt x="0" y="136"/>
                      </a:lnTo>
                      <a:lnTo>
                        <a:pt x="3" y="108"/>
                      </a:lnTo>
                      <a:lnTo>
                        <a:pt x="24" y="59"/>
                      </a:lnTo>
                      <a:lnTo>
                        <a:pt x="60" y="23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65" y="2"/>
                      </a:lnTo>
                      <a:lnTo>
                        <a:pt x="213" y="23"/>
                      </a:lnTo>
                      <a:lnTo>
                        <a:pt x="251" y="59"/>
                      </a:lnTo>
                      <a:lnTo>
                        <a:pt x="271" y="108"/>
                      </a:lnTo>
                      <a:lnTo>
                        <a:pt x="273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66" name="Freeform 179">
                  <a:extLst>
                    <a:ext uri="{FF2B5EF4-FFF2-40B4-BE49-F238E27FC236}">
                      <a16:creationId xmlns:a16="http://schemas.microsoft.com/office/drawing/2014/main" id="{009F4445-4AC4-2647-9D75-97BADFE421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6107" y="5517913"/>
                  <a:ext cx="66940" cy="66940"/>
                </a:xfrm>
                <a:custGeom>
                  <a:avLst/>
                  <a:gdLst>
                    <a:gd name="T0" fmla="*/ 192 w 192"/>
                    <a:gd name="T1" fmla="*/ 96 h 191"/>
                    <a:gd name="T2" fmla="*/ 190 w 192"/>
                    <a:gd name="T3" fmla="*/ 116 h 191"/>
                    <a:gd name="T4" fmla="*/ 175 w 192"/>
                    <a:gd name="T5" fmla="*/ 149 h 191"/>
                    <a:gd name="T6" fmla="*/ 149 w 192"/>
                    <a:gd name="T7" fmla="*/ 175 h 191"/>
                    <a:gd name="T8" fmla="*/ 115 w 192"/>
                    <a:gd name="T9" fmla="*/ 189 h 191"/>
                    <a:gd name="T10" fmla="*/ 96 w 192"/>
                    <a:gd name="T11" fmla="*/ 191 h 191"/>
                    <a:gd name="T12" fmla="*/ 76 w 192"/>
                    <a:gd name="T13" fmla="*/ 189 h 191"/>
                    <a:gd name="T14" fmla="*/ 41 w 192"/>
                    <a:gd name="T15" fmla="*/ 175 h 191"/>
                    <a:gd name="T16" fmla="*/ 15 w 192"/>
                    <a:gd name="T17" fmla="*/ 149 h 191"/>
                    <a:gd name="T18" fmla="*/ 1 w 192"/>
                    <a:gd name="T19" fmla="*/ 116 h 191"/>
                    <a:gd name="T20" fmla="*/ 0 w 192"/>
                    <a:gd name="T21" fmla="*/ 96 h 191"/>
                    <a:gd name="T22" fmla="*/ 1 w 192"/>
                    <a:gd name="T23" fmla="*/ 77 h 191"/>
                    <a:gd name="T24" fmla="*/ 15 w 192"/>
                    <a:gd name="T25" fmla="*/ 42 h 191"/>
                    <a:gd name="T26" fmla="*/ 41 w 192"/>
                    <a:gd name="T27" fmla="*/ 16 h 191"/>
                    <a:gd name="T28" fmla="*/ 76 w 192"/>
                    <a:gd name="T29" fmla="*/ 2 h 191"/>
                    <a:gd name="T30" fmla="*/ 96 w 192"/>
                    <a:gd name="T31" fmla="*/ 0 h 191"/>
                    <a:gd name="T32" fmla="*/ 115 w 192"/>
                    <a:gd name="T33" fmla="*/ 2 h 191"/>
                    <a:gd name="T34" fmla="*/ 149 w 192"/>
                    <a:gd name="T35" fmla="*/ 16 h 191"/>
                    <a:gd name="T36" fmla="*/ 175 w 192"/>
                    <a:gd name="T37" fmla="*/ 42 h 191"/>
                    <a:gd name="T38" fmla="*/ 190 w 192"/>
                    <a:gd name="T39" fmla="*/ 77 h 191"/>
                    <a:gd name="T40" fmla="*/ 192 w 192"/>
                    <a:gd name="T41" fmla="*/ 96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2" h="191">
                      <a:moveTo>
                        <a:pt x="192" y="96"/>
                      </a:moveTo>
                      <a:lnTo>
                        <a:pt x="190" y="116"/>
                      </a:lnTo>
                      <a:lnTo>
                        <a:pt x="175" y="149"/>
                      </a:lnTo>
                      <a:lnTo>
                        <a:pt x="149" y="175"/>
                      </a:lnTo>
                      <a:lnTo>
                        <a:pt x="115" y="189"/>
                      </a:lnTo>
                      <a:lnTo>
                        <a:pt x="96" y="191"/>
                      </a:lnTo>
                      <a:lnTo>
                        <a:pt x="76" y="189"/>
                      </a:lnTo>
                      <a:lnTo>
                        <a:pt x="41" y="175"/>
                      </a:lnTo>
                      <a:lnTo>
                        <a:pt x="15" y="149"/>
                      </a:lnTo>
                      <a:lnTo>
                        <a:pt x="1" y="116"/>
                      </a:lnTo>
                      <a:lnTo>
                        <a:pt x="0" y="96"/>
                      </a:lnTo>
                      <a:lnTo>
                        <a:pt x="1" y="77"/>
                      </a:lnTo>
                      <a:lnTo>
                        <a:pt x="15" y="42"/>
                      </a:lnTo>
                      <a:lnTo>
                        <a:pt x="41" y="16"/>
                      </a:lnTo>
                      <a:lnTo>
                        <a:pt x="76" y="2"/>
                      </a:lnTo>
                      <a:lnTo>
                        <a:pt x="96" y="0"/>
                      </a:lnTo>
                      <a:lnTo>
                        <a:pt x="115" y="2"/>
                      </a:lnTo>
                      <a:lnTo>
                        <a:pt x="149" y="16"/>
                      </a:lnTo>
                      <a:lnTo>
                        <a:pt x="175" y="42"/>
                      </a:lnTo>
                      <a:lnTo>
                        <a:pt x="190" y="77"/>
                      </a:lnTo>
                      <a:lnTo>
                        <a:pt x="192" y="9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67" name="Freeform 180">
                  <a:extLst>
                    <a:ext uri="{FF2B5EF4-FFF2-40B4-BE49-F238E27FC236}">
                      <a16:creationId xmlns:a16="http://schemas.microsoft.com/office/drawing/2014/main" id="{5E9C71C0-6329-F947-BD9F-CEC11DD8E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3465" y="5353352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69 w 272"/>
                    <a:gd name="T3" fmla="*/ 163 h 272"/>
                    <a:gd name="T4" fmla="*/ 249 w 272"/>
                    <a:gd name="T5" fmla="*/ 213 h 272"/>
                    <a:gd name="T6" fmla="*/ 212 w 272"/>
                    <a:gd name="T7" fmla="*/ 250 h 272"/>
                    <a:gd name="T8" fmla="*/ 163 w 272"/>
                    <a:gd name="T9" fmla="*/ 271 h 272"/>
                    <a:gd name="T10" fmla="*/ 136 w 272"/>
                    <a:gd name="T11" fmla="*/ 272 h 272"/>
                    <a:gd name="T12" fmla="*/ 107 w 272"/>
                    <a:gd name="T13" fmla="*/ 271 h 272"/>
                    <a:gd name="T14" fmla="*/ 60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3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60 w 272"/>
                    <a:gd name="T27" fmla="*/ 23 h 272"/>
                    <a:gd name="T28" fmla="*/ 107 w 272"/>
                    <a:gd name="T29" fmla="*/ 3 h 272"/>
                    <a:gd name="T30" fmla="*/ 136 w 272"/>
                    <a:gd name="T31" fmla="*/ 0 h 272"/>
                    <a:gd name="T32" fmla="*/ 163 w 272"/>
                    <a:gd name="T33" fmla="*/ 3 h 272"/>
                    <a:gd name="T34" fmla="*/ 212 w 272"/>
                    <a:gd name="T35" fmla="*/ 23 h 272"/>
                    <a:gd name="T36" fmla="*/ 249 w 272"/>
                    <a:gd name="T37" fmla="*/ 60 h 272"/>
                    <a:gd name="T38" fmla="*/ 269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69" y="163"/>
                      </a:lnTo>
                      <a:lnTo>
                        <a:pt x="249" y="213"/>
                      </a:lnTo>
                      <a:lnTo>
                        <a:pt x="212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7" y="271"/>
                      </a:lnTo>
                      <a:lnTo>
                        <a:pt x="60" y="250"/>
                      </a:lnTo>
                      <a:lnTo>
                        <a:pt x="22" y="213"/>
                      </a:lnTo>
                      <a:lnTo>
                        <a:pt x="1" y="163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60" y="23"/>
                      </a:lnTo>
                      <a:lnTo>
                        <a:pt x="107" y="3"/>
                      </a:lnTo>
                      <a:lnTo>
                        <a:pt x="136" y="0"/>
                      </a:lnTo>
                      <a:lnTo>
                        <a:pt x="163" y="3"/>
                      </a:lnTo>
                      <a:lnTo>
                        <a:pt x="212" y="23"/>
                      </a:lnTo>
                      <a:lnTo>
                        <a:pt x="249" y="60"/>
                      </a:lnTo>
                      <a:lnTo>
                        <a:pt x="269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68" name="Freeform 168">
                  <a:extLst>
                    <a:ext uri="{FF2B5EF4-FFF2-40B4-BE49-F238E27FC236}">
                      <a16:creationId xmlns:a16="http://schemas.microsoft.com/office/drawing/2014/main" id="{58B14859-95A3-B449-A480-8C3DD2AC4B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5443" y="4987971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5 h 272"/>
                    <a:gd name="T4" fmla="*/ 249 w 272"/>
                    <a:gd name="T5" fmla="*/ 213 h 272"/>
                    <a:gd name="T6" fmla="*/ 213 w 272"/>
                    <a:gd name="T7" fmla="*/ 250 h 272"/>
                    <a:gd name="T8" fmla="*/ 163 w 272"/>
                    <a:gd name="T9" fmla="*/ 271 h 272"/>
                    <a:gd name="T10" fmla="*/ 136 w 272"/>
                    <a:gd name="T11" fmla="*/ 272 h 272"/>
                    <a:gd name="T12" fmla="*/ 108 w 272"/>
                    <a:gd name="T13" fmla="*/ 271 h 272"/>
                    <a:gd name="T14" fmla="*/ 60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5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60 w 272"/>
                    <a:gd name="T27" fmla="*/ 24 h 272"/>
                    <a:gd name="T28" fmla="*/ 108 w 272"/>
                    <a:gd name="T29" fmla="*/ 3 h 272"/>
                    <a:gd name="T30" fmla="*/ 136 w 272"/>
                    <a:gd name="T31" fmla="*/ 0 h 272"/>
                    <a:gd name="T32" fmla="*/ 163 w 272"/>
                    <a:gd name="T33" fmla="*/ 3 h 272"/>
                    <a:gd name="T34" fmla="*/ 213 w 272"/>
                    <a:gd name="T35" fmla="*/ 24 h 272"/>
                    <a:gd name="T36" fmla="*/ 249 w 272"/>
                    <a:gd name="T37" fmla="*/ 60 h 272"/>
                    <a:gd name="T38" fmla="*/ 270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5"/>
                      </a:lnTo>
                      <a:lnTo>
                        <a:pt x="249" y="213"/>
                      </a:lnTo>
                      <a:lnTo>
                        <a:pt x="213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8" y="271"/>
                      </a:lnTo>
                      <a:lnTo>
                        <a:pt x="60" y="250"/>
                      </a:lnTo>
                      <a:lnTo>
                        <a:pt x="22" y="213"/>
                      </a:lnTo>
                      <a:lnTo>
                        <a:pt x="1" y="165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60" y="24"/>
                      </a:lnTo>
                      <a:lnTo>
                        <a:pt x="108" y="3"/>
                      </a:lnTo>
                      <a:lnTo>
                        <a:pt x="136" y="0"/>
                      </a:lnTo>
                      <a:lnTo>
                        <a:pt x="163" y="3"/>
                      </a:lnTo>
                      <a:lnTo>
                        <a:pt x="213" y="24"/>
                      </a:lnTo>
                      <a:lnTo>
                        <a:pt x="249" y="60"/>
                      </a:lnTo>
                      <a:lnTo>
                        <a:pt x="270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69" name="Freeform 177">
                  <a:extLst>
                    <a:ext uri="{FF2B5EF4-FFF2-40B4-BE49-F238E27FC236}">
                      <a16:creationId xmlns:a16="http://schemas.microsoft.com/office/drawing/2014/main" id="{F495E227-437C-874C-B5C1-6EDB13873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7796" y="5500480"/>
                  <a:ext cx="94832" cy="94832"/>
                </a:xfrm>
                <a:custGeom>
                  <a:avLst/>
                  <a:gdLst>
                    <a:gd name="T0" fmla="*/ 273 w 273"/>
                    <a:gd name="T1" fmla="*/ 136 h 272"/>
                    <a:gd name="T2" fmla="*/ 271 w 273"/>
                    <a:gd name="T3" fmla="*/ 164 h 272"/>
                    <a:gd name="T4" fmla="*/ 251 w 273"/>
                    <a:gd name="T5" fmla="*/ 212 h 272"/>
                    <a:gd name="T6" fmla="*/ 213 w 273"/>
                    <a:gd name="T7" fmla="*/ 250 h 272"/>
                    <a:gd name="T8" fmla="*/ 165 w 273"/>
                    <a:gd name="T9" fmla="*/ 271 h 272"/>
                    <a:gd name="T10" fmla="*/ 136 w 273"/>
                    <a:gd name="T11" fmla="*/ 272 h 272"/>
                    <a:gd name="T12" fmla="*/ 109 w 273"/>
                    <a:gd name="T13" fmla="*/ 271 h 272"/>
                    <a:gd name="T14" fmla="*/ 60 w 273"/>
                    <a:gd name="T15" fmla="*/ 250 h 272"/>
                    <a:gd name="T16" fmla="*/ 24 w 273"/>
                    <a:gd name="T17" fmla="*/ 212 h 272"/>
                    <a:gd name="T18" fmla="*/ 3 w 273"/>
                    <a:gd name="T19" fmla="*/ 164 h 272"/>
                    <a:gd name="T20" fmla="*/ 0 w 273"/>
                    <a:gd name="T21" fmla="*/ 136 h 272"/>
                    <a:gd name="T22" fmla="*/ 3 w 273"/>
                    <a:gd name="T23" fmla="*/ 108 h 272"/>
                    <a:gd name="T24" fmla="*/ 24 w 273"/>
                    <a:gd name="T25" fmla="*/ 59 h 272"/>
                    <a:gd name="T26" fmla="*/ 60 w 273"/>
                    <a:gd name="T27" fmla="*/ 23 h 272"/>
                    <a:gd name="T28" fmla="*/ 109 w 273"/>
                    <a:gd name="T29" fmla="*/ 2 h 272"/>
                    <a:gd name="T30" fmla="*/ 136 w 273"/>
                    <a:gd name="T31" fmla="*/ 0 h 272"/>
                    <a:gd name="T32" fmla="*/ 165 w 273"/>
                    <a:gd name="T33" fmla="*/ 2 h 272"/>
                    <a:gd name="T34" fmla="*/ 213 w 273"/>
                    <a:gd name="T35" fmla="*/ 23 h 272"/>
                    <a:gd name="T36" fmla="*/ 251 w 273"/>
                    <a:gd name="T37" fmla="*/ 59 h 272"/>
                    <a:gd name="T38" fmla="*/ 271 w 273"/>
                    <a:gd name="T39" fmla="*/ 108 h 272"/>
                    <a:gd name="T40" fmla="*/ 273 w 273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2">
                      <a:moveTo>
                        <a:pt x="273" y="136"/>
                      </a:moveTo>
                      <a:lnTo>
                        <a:pt x="271" y="164"/>
                      </a:lnTo>
                      <a:lnTo>
                        <a:pt x="251" y="212"/>
                      </a:lnTo>
                      <a:lnTo>
                        <a:pt x="213" y="250"/>
                      </a:lnTo>
                      <a:lnTo>
                        <a:pt x="165" y="271"/>
                      </a:lnTo>
                      <a:lnTo>
                        <a:pt x="136" y="272"/>
                      </a:lnTo>
                      <a:lnTo>
                        <a:pt x="109" y="271"/>
                      </a:lnTo>
                      <a:lnTo>
                        <a:pt x="60" y="250"/>
                      </a:lnTo>
                      <a:lnTo>
                        <a:pt x="24" y="212"/>
                      </a:lnTo>
                      <a:lnTo>
                        <a:pt x="3" y="164"/>
                      </a:lnTo>
                      <a:lnTo>
                        <a:pt x="0" y="136"/>
                      </a:lnTo>
                      <a:lnTo>
                        <a:pt x="3" y="108"/>
                      </a:lnTo>
                      <a:lnTo>
                        <a:pt x="24" y="59"/>
                      </a:lnTo>
                      <a:lnTo>
                        <a:pt x="60" y="23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65" y="2"/>
                      </a:lnTo>
                      <a:lnTo>
                        <a:pt x="213" y="23"/>
                      </a:lnTo>
                      <a:lnTo>
                        <a:pt x="251" y="59"/>
                      </a:lnTo>
                      <a:lnTo>
                        <a:pt x="271" y="108"/>
                      </a:lnTo>
                      <a:lnTo>
                        <a:pt x="273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70" name="Freeform 148">
                  <a:extLst>
                    <a:ext uri="{FF2B5EF4-FFF2-40B4-BE49-F238E27FC236}">
                      <a16:creationId xmlns:a16="http://schemas.microsoft.com/office/drawing/2014/main" id="{90F95B85-F630-4846-9DC9-E6E2B43B3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13268" y="3959465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3 h 272"/>
                    <a:gd name="T4" fmla="*/ 249 w 272"/>
                    <a:gd name="T5" fmla="*/ 213 h 272"/>
                    <a:gd name="T6" fmla="*/ 213 w 272"/>
                    <a:gd name="T7" fmla="*/ 249 h 272"/>
                    <a:gd name="T8" fmla="*/ 163 w 272"/>
                    <a:gd name="T9" fmla="*/ 270 h 272"/>
                    <a:gd name="T10" fmla="*/ 136 w 272"/>
                    <a:gd name="T11" fmla="*/ 272 h 272"/>
                    <a:gd name="T12" fmla="*/ 108 w 272"/>
                    <a:gd name="T13" fmla="*/ 270 h 272"/>
                    <a:gd name="T14" fmla="*/ 60 w 272"/>
                    <a:gd name="T15" fmla="*/ 249 h 272"/>
                    <a:gd name="T16" fmla="*/ 22 w 272"/>
                    <a:gd name="T17" fmla="*/ 213 h 272"/>
                    <a:gd name="T18" fmla="*/ 1 w 272"/>
                    <a:gd name="T19" fmla="*/ 163 h 272"/>
                    <a:gd name="T20" fmla="*/ 0 w 272"/>
                    <a:gd name="T21" fmla="*/ 136 h 272"/>
                    <a:gd name="T22" fmla="*/ 1 w 272"/>
                    <a:gd name="T23" fmla="*/ 108 h 272"/>
                    <a:gd name="T24" fmla="*/ 22 w 272"/>
                    <a:gd name="T25" fmla="*/ 60 h 272"/>
                    <a:gd name="T26" fmla="*/ 60 w 272"/>
                    <a:gd name="T27" fmla="*/ 22 h 272"/>
                    <a:gd name="T28" fmla="*/ 108 w 272"/>
                    <a:gd name="T29" fmla="*/ 1 h 272"/>
                    <a:gd name="T30" fmla="*/ 136 w 272"/>
                    <a:gd name="T31" fmla="*/ 0 h 272"/>
                    <a:gd name="T32" fmla="*/ 163 w 272"/>
                    <a:gd name="T33" fmla="*/ 1 h 272"/>
                    <a:gd name="T34" fmla="*/ 213 w 272"/>
                    <a:gd name="T35" fmla="*/ 22 h 272"/>
                    <a:gd name="T36" fmla="*/ 249 w 272"/>
                    <a:gd name="T37" fmla="*/ 60 h 272"/>
                    <a:gd name="T38" fmla="*/ 270 w 272"/>
                    <a:gd name="T39" fmla="*/ 108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3"/>
                      </a:lnTo>
                      <a:lnTo>
                        <a:pt x="249" y="213"/>
                      </a:lnTo>
                      <a:lnTo>
                        <a:pt x="213" y="249"/>
                      </a:lnTo>
                      <a:lnTo>
                        <a:pt x="163" y="270"/>
                      </a:lnTo>
                      <a:lnTo>
                        <a:pt x="136" y="272"/>
                      </a:lnTo>
                      <a:lnTo>
                        <a:pt x="108" y="270"/>
                      </a:lnTo>
                      <a:lnTo>
                        <a:pt x="60" y="249"/>
                      </a:lnTo>
                      <a:lnTo>
                        <a:pt x="22" y="213"/>
                      </a:lnTo>
                      <a:lnTo>
                        <a:pt x="1" y="163"/>
                      </a:lnTo>
                      <a:lnTo>
                        <a:pt x="0" y="136"/>
                      </a:lnTo>
                      <a:lnTo>
                        <a:pt x="1" y="108"/>
                      </a:lnTo>
                      <a:lnTo>
                        <a:pt x="22" y="60"/>
                      </a:lnTo>
                      <a:lnTo>
                        <a:pt x="60" y="22"/>
                      </a:lnTo>
                      <a:lnTo>
                        <a:pt x="108" y="1"/>
                      </a:lnTo>
                      <a:lnTo>
                        <a:pt x="136" y="0"/>
                      </a:lnTo>
                      <a:lnTo>
                        <a:pt x="163" y="1"/>
                      </a:lnTo>
                      <a:lnTo>
                        <a:pt x="213" y="22"/>
                      </a:lnTo>
                      <a:lnTo>
                        <a:pt x="249" y="60"/>
                      </a:lnTo>
                      <a:lnTo>
                        <a:pt x="270" y="108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71" name="Freeform 164">
                  <a:extLst>
                    <a:ext uri="{FF2B5EF4-FFF2-40B4-BE49-F238E27FC236}">
                      <a16:creationId xmlns:a16="http://schemas.microsoft.com/office/drawing/2014/main" id="{B09EA861-6102-C644-A615-4C62FC0F8A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2507" y="2920498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4 h 272"/>
                    <a:gd name="T4" fmla="*/ 249 w 272"/>
                    <a:gd name="T5" fmla="*/ 213 h 272"/>
                    <a:gd name="T6" fmla="*/ 213 w 272"/>
                    <a:gd name="T7" fmla="*/ 250 h 272"/>
                    <a:gd name="T8" fmla="*/ 163 w 272"/>
                    <a:gd name="T9" fmla="*/ 270 h 272"/>
                    <a:gd name="T10" fmla="*/ 136 w 272"/>
                    <a:gd name="T11" fmla="*/ 272 h 272"/>
                    <a:gd name="T12" fmla="*/ 108 w 272"/>
                    <a:gd name="T13" fmla="*/ 270 h 272"/>
                    <a:gd name="T14" fmla="*/ 60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4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60 w 272"/>
                    <a:gd name="T27" fmla="*/ 22 h 272"/>
                    <a:gd name="T28" fmla="*/ 108 w 272"/>
                    <a:gd name="T29" fmla="*/ 2 h 272"/>
                    <a:gd name="T30" fmla="*/ 136 w 272"/>
                    <a:gd name="T31" fmla="*/ 0 h 272"/>
                    <a:gd name="T32" fmla="*/ 163 w 272"/>
                    <a:gd name="T33" fmla="*/ 2 h 272"/>
                    <a:gd name="T34" fmla="*/ 213 w 272"/>
                    <a:gd name="T35" fmla="*/ 22 h 272"/>
                    <a:gd name="T36" fmla="*/ 249 w 272"/>
                    <a:gd name="T37" fmla="*/ 60 h 272"/>
                    <a:gd name="T38" fmla="*/ 270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4"/>
                      </a:lnTo>
                      <a:lnTo>
                        <a:pt x="249" y="213"/>
                      </a:lnTo>
                      <a:lnTo>
                        <a:pt x="213" y="250"/>
                      </a:lnTo>
                      <a:lnTo>
                        <a:pt x="163" y="270"/>
                      </a:lnTo>
                      <a:lnTo>
                        <a:pt x="136" y="272"/>
                      </a:lnTo>
                      <a:lnTo>
                        <a:pt x="108" y="270"/>
                      </a:lnTo>
                      <a:lnTo>
                        <a:pt x="60" y="250"/>
                      </a:lnTo>
                      <a:lnTo>
                        <a:pt x="22" y="213"/>
                      </a:lnTo>
                      <a:lnTo>
                        <a:pt x="1" y="164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60" y="22"/>
                      </a:lnTo>
                      <a:lnTo>
                        <a:pt x="108" y="2"/>
                      </a:lnTo>
                      <a:lnTo>
                        <a:pt x="136" y="0"/>
                      </a:lnTo>
                      <a:lnTo>
                        <a:pt x="163" y="2"/>
                      </a:lnTo>
                      <a:lnTo>
                        <a:pt x="213" y="22"/>
                      </a:lnTo>
                      <a:lnTo>
                        <a:pt x="249" y="60"/>
                      </a:lnTo>
                      <a:lnTo>
                        <a:pt x="270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72" name="Freeform 137">
                  <a:extLst>
                    <a:ext uri="{FF2B5EF4-FFF2-40B4-BE49-F238E27FC236}">
                      <a16:creationId xmlns:a16="http://schemas.microsoft.com/office/drawing/2014/main" id="{0630D85D-6596-6C48-A72D-A5301F60B0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27542" y="1905938"/>
                  <a:ext cx="94832" cy="94832"/>
                </a:xfrm>
                <a:custGeom>
                  <a:avLst/>
                  <a:gdLst>
                    <a:gd name="T0" fmla="*/ 273 w 273"/>
                    <a:gd name="T1" fmla="*/ 136 h 272"/>
                    <a:gd name="T2" fmla="*/ 270 w 273"/>
                    <a:gd name="T3" fmla="*/ 163 h 272"/>
                    <a:gd name="T4" fmla="*/ 249 w 273"/>
                    <a:gd name="T5" fmla="*/ 212 h 272"/>
                    <a:gd name="T6" fmla="*/ 213 w 273"/>
                    <a:gd name="T7" fmla="*/ 248 h 272"/>
                    <a:gd name="T8" fmla="*/ 164 w 273"/>
                    <a:gd name="T9" fmla="*/ 269 h 272"/>
                    <a:gd name="T10" fmla="*/ 137 w 273"/>
                    <a:gd name="T11" fmla="*/ 272 h 272"/>
                    <a:gd name="T12" fmla="*/ 108 w 273"/>
                    <a:gd name="T13" fmla="*/ 269 h 272"/>
                    <a:gd name="T14" fmla="*/ 60 w 273"/>
                    <a:gd name="T15" fmla="*/ 248 h 272"/>
                    <a:gd name="T16" fmla="*/ 22 w 273"/>
                    <a:gd name="T17" fmla="*/ 212 h 272"/>
                    <a:gd name="T18" fmla="*/ 2 w 273"/>
                    <a:gd name="T19" fmla="*/ 163 h 272"/>
                    <a:gd name="T20" fmla="*/ 0 w 273"/>
                    <a:gd name="T21" fmla="*/ 136 h 272"/>
                    <a:gd name="T22" fmla="*/ 2 w 273"/>
                    <a:gd name="T23" fmla="*/ 108 h 272"/>
                    <a:gd name="T24" fmla="*/ 22 w 273"/>
                    <a:gd name="T25" fmla="*/ 59 h 272"/>
                    <a:gd name="T26" fmla="*/ 60 w 273"/>
                    <a:gd name="T27" fmla="*/ 22 h 272"/>
                    <a:gd name="T28" fmla="*/ 108 w 273"/>
                    <a:gd name="T29" fmla="*/ 1 h 272"/>
                    <a:gd name="T30" fmla="*/ 137 w 273"/>
                    <a:gd name="T31" fmla="*/ 0 h 272"/>
                    <a:gd name="T32" fmla="*/ 164 w 273"/>
                    <a:gd name="T33" fmla="*/ 1 h 272"/>
                    <a:gd name="T34" fmla="*/ 213 w 273"/>
                    <a:gd name="T35" fmla="*/ 22 h 272"/>
                    <a:gd name="T36" fmla="*/ 249 w 273"/>
                    <a:gd name="T37" fmla="*/ 59 h 272"/>
                    <a:gd name="T38" fmla="*/ 270 w 273"/>
                    <a:gd name="T39" fmla="*/ 108 h 272"/>
                    <a:gd name="T40" fmla="*/ 273 w 273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2">
                      <a:moveTo>
                        <a:pt x="273" y="136"/>
                      </a:moveTo>
                      <a:lnTo>
                        <a:pt x="270" y="163"/>
                      </a:lnTo>
                      <a:lnTo>
                        <a:pt x="249" y="212"/>
                      </a:lnTo>
                      <a:lnTo>
                        <a:pt x="213" y="248"/>
                      </a:lnTo>
                      <a:lnTo>
                        <a:pt x="164" y="269"/>
                      </a:lnTo>
                      <a:lnTo>
                        <a:pt x="137" y="272"/>
                      </a:lnTo>
                      <a:lnTo>
                        <a:pt x="108" y="269"/>
                      </a:lnTo>
                      <a:lnTo>
                        <a:pt x="60" y="248"/>
                      </a:lnTo>
                      <a:lnTo>
                        <a:pt x="22" y="212"/>
                      </a:lnTo>
                      <a:lnTo>
                        <a:pt x="2" y="163"/>
                      </a:lnTo>
                      <a:lnTo>
                        <a:pt x="0" y="136"/>
                      </a:lnTo>
                      <a:lnTo>
                        <a:pt x="2" y="108"/>
                      </a:lnTo>
                      <a:lnTo>
                        <a:pt x="22" y="59"/>
                      </a:lnTo>
                      <a:lnTo>
                        <a:pt x="60" y="22"/>
                      </a:lnTo>
                      <a:lnTo>
                        <a:pt x="108" y="1"/>
                      </a:lnTo>
                      <a:lnTo>
                        <a:pt x="137" y="0"/>
                      </a:lnTo>
                      <a:lnTo>
                        <a:pt x="164" y="1"/>
                      </a:lnTo>
                      <a:lnTo>
                        <a:pt x="213" y="22"/>
                      </a:lnTo>
                      <a:lnTo>
                        <a:pt x="249" y="59"/>
                      </a:lnTo>
                      <a:lnTo>
                        <a:pt x="270" y="108"/>
                      </a:lnTo>
                      <a:lnTo>
                        <a:pt x="273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73" name="Freeform 155">
                  <a:extLst>
                    <a:ext uri="{FF2B5EF4-FFF2-40B4-BE49-F238E27FC236}">
                      <a16:creationId xmlns:a16="http://schemas.microsoft.com/office/drawing/2014/main" id="{1BA907A8-42D0-AF4B-B99F-CE78F77EC1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9372" y="1360656"/>
                  <a:ext cx="94832" cy="96227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3 h 272"/>
                    <a:gd name="T4" fmla="*/ 250 w 272"/>
                    <a:gd name="T5" fmla="*/ 212 h 272"/>
                    <a:gd name="T6" fmla="*/ 213 w 272"/>
                    <a:gd name="T7" fmla="*/ 249 h 272"/>
                    <a:gd name="T8" fmla="*/ 165 w 272"/>
                    <a:gd name="T9" fmla="*/ 269 h 272"/>
                    <a:gd name="T10" fmla="*/ 136 w 272"/>
                    <a:gd name="T11" fmla="*/ 272 h 272"/>
                    <a:gd name="T12" fmla="*/ 109 w 272"/>
                    <a:gd name="T13" fmla="*/ 269 h 272"/>
                    <a:gd name="T14" fmla="*/ 60 w 272"/>
                    <a:gd name="T15" fmla="*/ 249 h 272"/>
                    <a:gd name="T16" fmla="*/ 23 w 272"/>
                    <a:gd name="T17" fmla="*/ 212 h 272"/>
                    <a:gd name="T18" fmla="*/ 3 w 272"/>
                    <a:gd name="T19" fmla="*/ 163 h 272"/>
                    <a:gd name="T20" fmla="*/ 0 w 272"/>
                    <a:gd name="T21" fmla="*/ 136 h 272"/>
                    <a:gd name="T22" fmla="*/ 3 w 272"/>
                    <a:gd name="T23" fmla="*/ 107 h 272"/>
                    <a:gd name="T24" fmla="*/ 23 w 272"/>
                    <a:gd name="T25" fmla="*/ 59 h 272"/>
                    <a:gd name="T26" fmla="*/ 60 w 272"/>
                    <a:gd name="T27" fmla="*/ 22 h 272"/>
                    <a:gd name="T28" fmla="*/ 109 w 272"/>
                    <a:gd name="T29" fmla="*/ 1 h 272"/>
                    <a:gd name="T30" fmla="*/ 136 w 272"/>
                    <a:gd name="T31" fmla="*/ 0 h 272"/>
                    <a:gd name="T32" fmla="*/ 165 w 272"/>
                    <a:gd name="T33" fmla="*/ 1 h 272"/>
                    <a:gd name="T34" fmla="*/ 213 w 272"/>
                    <a:gd name="T35" fmla="*/ 22 h 272"/>
                    <a:gd name="T36" fmla="*/ 250 w 272"/>
                    <a:gd name="T37" fmla="*/ 59 h 272"/>
                    <a:gd name="T38" fmla="*/ 271 w 272"/>
                    <a:gd name="T39" fmla="*/ 107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3"/>
                      </a:lnTo>
                      <a:lnTo>
                        <a:pt x="250" y="212"/>
                      </a:lnTo>
                      <a:lnTo>
                        <a:pt x="213" y="249"/>
                      </a:lnTo>
                      <a:lnTo>
                        <a:pt x="165" y="269"/>
                      </a:lnTo>
                      <a:lnTo>
                        <a:pt x="136" y="272"/>
                      </a:lnTo>
                      <a:lnTo>
                        <a:pt x="109" y="269"/>
                      </a:lnTo>
                      <a:lnTo>
                        <a:pt x="60" y="249"/>
                      </a:lnTo>
                      <a:lnTo>
                        <a:pt x="23" y="212"/>
                      </a:lnTo>
                      <a:lnTo>
                        <a:pt x="3" y="163"/>
                      </a:lnTo>
                      <a:lnTo>
                        <a:pt x="0" y="136"/>
                      </a:lnTo>
                      <a:lnTo>
                        <a:pt x="3" y="107"/>
                      </a:lnTo>
                      <a:lnTo>
                        <a:pt x="23" y="59"/>
                      </a:lnTo>
                      <a:lnTo>
                        <a:pt x="60" y="22"/>
                      </a:lnTo>
                      <a:lnTo>
                        <a:pt x="109" y="1"/>
                      </a:lnTo>
                      <a:lnTo>
                        <a:pt x="136" y="0"/>
                      </a:lnTo>
                      <a:lnTo>
                        <a:pt x="165" y="1"/>
                      </a:lnTo>
                      <a:lnTo>
                        <a:pt x="213" y="22"/>
                      </a:lnTo>
                      <a:lnTo>
                        <a:pt x="250" y="59"/>
                      </a:lnTo>
                      <a:lnTo>
                        <a:pt x="271" y="107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74" name="Freeform 176">
                  <a:extLst>
                    <a:ext uri="{FF2B5EF4-FFF2-40B4-BE49-F238E27FC236}">
                      <a16:creationId xmlns:a16="http://schemas.microsoft.com/office/drawing/2014/main" id="{CCA9D812-6C31-DF4A-A335-EEC49B1E68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0765" y="3663115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5 h 272"/>
                    <a:gd name="T4" fmla="*/ 250 w 272"/>
                    <a:gd name="T5" fmla="*/ 213 h 272"/>
                    <a:gd name="T6" fmla="*/ 212 w 272"/>
                    <a:gd name="T7" fmla="*/ 250 h 272"/>
                    <a:gd name="T8" fmla="*/ 164 w 272"/>
                    <a:gd name="T9" fmla="*/ 271 h 272"/>
                    <a:gd name="T10" fmla="*/ 136 w 272"/>
                    <a:gd name="T11" fmla="*/ 272 h 272"/>
                    <a:gd name="T12" fmla="*/ 109 w 272"/>
                    <a:gd name="T13" fmla="*/ 271 h 272"/>
                    <a:gd name="T14" fmla="*/ 59 w 272"/>
                    <a:gd name="T15" fmla="*/ 250 h 272"/>
                    <a:gd name="T16" fmla="*/ 23 w 272"/>
                    <a:gd name="T17" fmla="*/ 213 h 272"/>
                    <a:gd name="T18" fmla="*/ 2 w 272"/>
                    <a:gd name="T19" fmla="*/ 165 h 272"/>
                    <a:gd name="T20" fmla="*/ 0 w 272"/>
                    <a:gd name="T21" fmla="*/ 136 h 272"/>
                    <a:gd name="T22" fmla="*/ 2 w 272"/>
                    <a:gd name="T23" fmla="*/ 109 h 272"/>
                    <a:gd name="T24" fmla="*/ 23 w 272"/>
                    <a:gd name="T25" fmla="*/ 60 h 272"/>
                    <a:gd name="T26" fmla="*/ 59 w 272"/>
                    <a:gd name="T27" fmla="*/ 24 h 272"/>
                    <a:gd name="T28" fmla="*/ 109 w 272"/>
                    <a:gd name="T29" fmla="*/ 3 h 272"/>
                    <a:gd name="T30" fmla="*/ 136 w 272"/>
                    <a:gd name="T31" fmla="*/ 0 h 272"/>
                    <a:gd name="T32" fmla="*/ 164 w 272"/>
                    <a:gd name="T33" fmla="*/ 3 h 272"/>
                    <a:gd name="T34" fmla="*/ 212 w 272"/>
                    <a:gd name="T35" fmla="*/ 24 h 272"/>
                    <a:gd name="T36" fmla="*/ 250 w 272"/>
                    <a:gd name="T37" fmla="*/ 60 h 272"/>
                    <a:gd name="T38" fmla="*/ 271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5"/>
                      </a:lnTo>
                      <a:lnTo>
                        <a:pt x="250" y="213"/>
                      </a:lnTo>
                      <a:lnTo>
                        <a:pt x="212" y="250"/>
                      </a:lnTo>
                      <a:lnTo>
                        <a:pt x="164" y="271"/>
                      </a:lnTo>
                      <a:lnTo>
                        <a:pt x="136" y="272"/>
                      </a:lnTo>
                      <a:lnTo>
                        <a:pt x="109" y="271"/>
                      </a:lnTo>
                      <a:lnTo>
                        <a:pt x="59" y="250"/>
                      </a:lnTo>
                      <a:lnTo>
                        <a:pt x="23" y="213"/>
                      </a:lnTo>
                      <a:lnTo>
                        <a:pt x="2" y="165"/>
                      </a:lnTo>
                      <a:lnTo>
                        <a:pt x="0" y="136"/>
                      </a:lnTo>
                      <a:lnTo>
                        <a:pt x="2" y="109"/>
                      </a:lnTo>
                      <a:lnTo>
                        <a:pt x="23" y="60"/>
                      </a:lnTo>
                      <a:lnTo>
                        <a:pt x="59" y="24"/>
                      </a:lnTo>
                      <a:lnTo>
                        <a:pt x="109" y="3"/>
                      </a:lnTo>
                      <a:lnTo>
                        <a:pt x="136" y="0"/>
                      </a:lnTo>
                      <a:lnTo>
                        <a:pt x="164" y="3"/>
                      </a:lnTo>
                      <a:lnTo>
                        <a:pt x="212" y="24"/>
                      </a:lnTo>
                      <a:lnTo>
                        <a:pt x="250" y="60"/>
                      </a:lnTo>
                      <a:lnTo>
                        <a:pt x="271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78774395-E8E1-1B48-9580-D7D77AAEA6D0}"/>
                  </a:ext>
                </a:extLst>
              </p:cNvPr>
              <p:cNvGrpSpPr/>
              <p:nvPr/>
            </p:nvGrpSpPr>
            <p:grpSpPr>
              <a:xfrm>
                <a:off x="4226231" y="1098537"/>
                <a:ext cx="481102" cy="481102"/>
                <a:chOff x="4226230" y="1098537"/>
                <a:chExt cx="481102" cy="481102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796AAEF5-CF98-1646-B0C9-D971130B7D9B}"/>
                    </a:ext>
                  </a:extLst>
                </p:cNvPr>
                <p:cNvSpPr/>
                <p:nvPr/>
              </p:nvSpPr>
              <p:spPr>
                <a:xfrm>
                  <a:off x="4226230" y="1098537"/>
                  <a:ext cx="481102" cy="4811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457189">
                    <a:defRPr/>
                  </a:pPr>
                  <a:endParaRPr lang="en-US" sz="1200" err="1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24BE44F9-CF22-B64B-8BC2-361995060CB8}"/>
                    </a:ext>
                  </a:extLst>
                </p:cNvPr>
                <p:cNvGrpSpPr/>
                <p:nvPr/>
              </p:nvGrpSpPr>
              <p:grpSpPr>
                <a:xfrm>
                  <a:off x="4318909" y="1193939"/>
                  <a:ext cx="273300" cy="282542"/>
                  <a:chOff x="3783797" y="6068963"/>
                  <a:chExt cx="283119" cy="292694"/>
                </a:xfrm>
                <a:solidFill>
                  <a:schemeClr val="bg2"/>
                </a:solidFill>
              </p:grpSpPr>
              <p:sp>
                <p:nvSpPr>
                  <p:cNvPr id="78" name="Freeform 77">
                    <a:extLst>
                      <a:ext uri="{FF2B5EF4-FFF2-40B4-BE49-F238E27FC236}">
                        <a16:creationId xmlns:a16="http://schemas.microsoft.com/office/drawing/2014/main" id="{14AEAC60-9297-574E-9EF1-EEA8944F3F46}"/>
                      </a:ext>
                    </a:extLst>
                  </p:cNvPr>
                  <p:cNvSpPr/>
                  <p:nvPr/>
                </p:nvSpPr>
                <p:spPr>
                  <a:xfrm>
                    <a:off x="3783797" y="6068963"/>
                    <a:ext cx="180675" cy="292694"/>
                  </a:xfrm>
                  <a:custGeom>
                    <a:avLst/>
                    <a:gdLst>
                      <a:gd name="connsiteX0" fmla="*/ 0 w 762000"/>
                      <a:gd name="connsiteY0" fmla="*/ 116586 h 1234440"/>
                      <a:gd name="connsiteX1" fmla="*/ 0 w 762000"/>
                      <a:gd name="connsiteY1" fmla="*/ 1130808 h 1234440"/>
                      <a:gd name="connsiteX2" fmla="*/ 767334 w 762000"/>
                      <a:gd name="connsiteY2" fmla="*/ 1235202 h 1234440"/>
                      <a:gd name="connsiteX3" fmla="*/ 767334 w 762000"/>
                      <a:gd name="connsiteY3" fmla="*/ 0 h 1234440"/>
                      <a:gd name="connsiteX4" fmla="*/ 0 w 762000"/>
                      <a:gd name="connsiteY4" fmla="*/ 116586 h 1234440"/>
                      <a:gd name="connsiteX5" fmla="*/ 486918 w 762000"/>
                      <a:gd name="connsiteY5" fmla="*/ 740664 h 1234440"/>
                      <a:gd name="connsiteX6" fmla="*/ 363474 w 762000"/>
                      <a:gd name="connsiteY6" fmla="*/ 617220 h 1234440"/>
                      <a:gd name="connsiteX7" fmla="*/ 486918 w 762000"/>
                      <a:gd name="connsiteY7" fmla="*/ 493776 h 1234440"/>
                      <a:gd name="connsiteX8" fmla="*/ 610362 w 762000"/>
                      <a:gd name="connsiteY8" fmla="*/ 617220 h 1234440"/>
                      <a:gd name="connsiteX9" fmla="*/ 486918 w 762000"/>
                      <a:gd name="connsiteY9" fmla="*/ 740664 h 1234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62000" h="1234440">
                        <a:moveTo>
                          <a:pt x="0" y="116586"/>
                        </a:moveTo>
                        <a:lnTo>
                          <a:pt x="0" y="1130808"/>
                        </a:lnTo>
                        <a:lnTo>
                          <a:pt x="767334" y="1235202"/>
                        </a:lnTo>
                        <a:lnTo>
                          <a:pt x="767334" y="0"/>
                        </a:lnTo>
                        <a:lnTo>
                          <a:pt x="0" y="116586"/>
                        </a:lnTo>
                        <a:close/>
                        <a:moveTo>
                          <a:pt x="486918" y="740664"/>
                        </a:moveTo>
                        <a:cubicBezTo>
                          <a:pt x="418338" y="740664"/>
                          <a:pt x="363474" y="685038"/>
                          <a:pt x="363474" y="617220"/>
                        </a:cubicBezTo>
                        <a:cubicBezTo>
                          <a:pt x="363474" y="548640"/>
                          <a:pt x="419100" y="493776"/>
                          <a:pt x="486918" y="493776"/>
                        </a:cubicBezTo>
                        <a:cubicBezTo>
                          <a:pt x="555498" y="493776"/>
                          <a:pt x="610362" y="549402"/>
                          <a:pt x="610362" y="617220"/>
                        </a:cubicBezTo>
                        <a:cubicBezTo>
                          <a:pt x="611124" y="685800"/>
                          <a:pt x="555498" y="740664"/>
                          <a:pt x="486918" y="740664"/>
                        </a:cubicBezTo>
                        <a:close/>
                      </a:path>
                    </a:pathLst>
                  </a:custGeom>
                  <a:grpFill/>
                  <a:ln w="7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457189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IBM Plex Sans"/>
                    </a:endParaRPr>
                  </a:p>
                </p:txBody>
              </p:sp>
              <p:sp>
                <p:nvSpPr>
                  <p:cNvPr id="79" name="Freeform 78">
                    <a:extLst>
                      <a:ext uri="{FF2B5EF4-FFF2-40B4-BE49-F238E27FC236}">
                        <a16:creationId xmlns:a16="http://schemas.microsoft.com/office/drawing/2014/main" id="{C028BE44-363F-D245-9255-200B032779FC}"/>
                      </a:ext>
                    </a:extLst>
                  </p:cNvPr>
                  <p:cNvSpPr/>
                  <p:nvPr/>
                </p:nvSpPr>
                <p:spPr>
                  <a:xfrm>
                    <a:off x="3996453" y="6068963"/>
                    <a:ext cx="70463" cy="292694"/>
                  </a:xfrm>
                  <a:custGeom>
                    <a:avLst/>
                    <a:gdLst>
                      <a:gd name="connsiteX0" fmla="*/ 298704 w 297180"/>
                      <a:gd name="connsiteY0" fmla="*/ 1235202 h 1234440"/>
                      <a:gd name="connsiteX1" fmla="*/ 0 w 297180"/>
                      <a:gd name="connsiteY1" fmla="*/ 1117854 h 1234440"/>
                      <a:gd name="connsiteX2" fmla="*/ 0 w 297180"/>
                      <a:gd name="connsiteY2" fmla="*/ 116586 h 1234440"/>
                      <a:gd name="connsiteX3" fmla="*/ 298704 w 297180"/>
                      <a:gd name="connsiteY3" fmla="*/ 0 h 1234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7180" h="1234440">
                        <a:moveTo>
                          <a:pt x="298704" y="1235202"/>
                        </a:moveTo>
                        <a:lnTo>
                          <a:pt x="0" y="1117854"/>
                        </a:lnTo>
                        <a:lnTo>
                          <a:pt x="0" y="116586"/>
                        </a:lnTo>
                        <a:lnTo>
                          <a:pt x="298704" y="0"/>
                        </a:lnTo>
                        <a:close/>
                      </a:path>
                    </a:pathLst>
                  </a:custGeom>
                  <a:grpFill/>
                  <a:ln w="7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457189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IBM Plex Sans"/>
                    </a:endParaRPr>
                  </a:p>
                </p:txBody>
              </p:sp>
            </p:grpSp>
          </p:grp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5E028550-02D1-7041-8FE2-18F5B629F1F2}"/>
                  </a:ext>
                </a:extLst>
              </p:cNvPr>
              <p:cNvSpPr/>
              <p:nvPr/>
            </p:nvSpPr>
            <p:spPr>
              <a:xfrm>
                <a:off x="4218216" y="4009927"/>
                <a:ext cx="486162" cy="486162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457189">
                  <a:defRPr/>
                </a:pPr>
                <a:endParaRPr lang="en-US" sz="1200" err="1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6B642834-2000-9F47-9891-49325CD23F50}"/>
                  </a:ext>
                </a:extLst>
              </p:cNvPr>
              <p:cNvGrpSpPr/>
              <p:nvPr/>
            </p:nvGrpSpPr>
            <p:grpSpPr>
              <a:xfrm>
                <a:off x="4287961" y="4098592"/>
                <a:ext cx="319145" cy="308832"/>
                <a:chOff x="4180922" y="6078900"/>
                <a:chExt cx="301908" cy="292152"/>
              </a:xfrm>
              <a:solidFill>
                <a:schemeClr val="bg2"/>
              </a:solidFill>
            </p:grpSpPr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63E4D0AF-9C58-4643-A683-D35156EBA904}"/>
                    </a:ext>
                  </a:extLst>
                </p:cNvPr>
                <p:cNvSpPr/>
                <p:nvPr/>
              </p:nvSpPr>
              <p:spPr>
                <a:xfrm>
                  <a:off x="4361778" y="6078900"/>
                  <a:ext cx="57816" cy="57816"/>
                </a:xfrm>
                <a:custGeom>
                  <a:avLst/>
                  <a:gdLst>
                    <a:gd name="connsiteX0" fmla="*/ 246888 w 243840"/>
                    <a:gd name="connsiteY0" fmla="*/ 123444 h 243840"/>
                    <a:gd name="connsiteX1" fmla="*/ 123444 w 243840"/>
                    <a:gd name="connsiteY1" fmla="*/ 246888 h 243840"/>
                    <a:gd name="connsiteX2" fmla="*/ 0 w 243840"/>
                    <a:gd name="connsiteY2" fmla="*/ 123444 h 243840"/>
                    <a:gd name="connsiteX3" fmla="*/ 123444 w 243840"/>
                    <a:gd name="connsiteY3" fmla="*/ 0 h 243840"/>
                    <a:gd name="connsiteX4" fmla="*/ 246888 w 243840"/>
                    <a:gd name="connsiteY4" fmla="*/ 123444 h 243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3840" h="243840">
                      <a:moveTo>
                        <a:pt x="246888" y="123444"/>
                      </a:moveTo>
                      <a:cubicBezTo>
                        <a:pt x="246888" y="191620"/>
                        <a:pt x="191620" y="246888"/>
                        <a:pt x="123444" y="246888"/>
                      </a:cubicBezTo>
                      <a:cubicBezTo>
                        <a:pt x="55268" y="246888"/>
                        <a:pt x="0" y="191620"/>
                        <a:pt x="0" y="123444"/>
                      </a:cubicBezTo>
                      <a:cubicBezTo>
                        <a:pt x="0" y="55268"/>
                        <a:pt x="55268" y="0"/>
                        <a:pt x="123444" y="0"/>
                      </a:cubicBezTo>
                      <a:cubicBezTo>
                        <a:pt x="191620" y="0"/>
                        <a:pt x="246888" y="55268"/>
                        <a:pt x="246888" y="123444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79536801-00D8-9147-9C60-B7CD49F66EFD}"/>
                    </a:ext>
                  </a:extLst>
                </p:cNvPr>
                <p:cNvSpPr/>
                <p:nvPr/>
              </p:nvSpPr>
              <p:spPr>
                <a:xfrm>
                  <a:off x="4180922" y="6240605"/>
                  <a:ext cx="57816" cy="57816"/>
                </a:xfrm>
                <a:custGeom>
                  <a:avLst/>
                  <a:gdLst>
                    <a:gd name="connsiteX0" fmla="*/ 246888 w 243840"/>
                    <a:gd name="connsiteY0" fmla="*/ 123444 h 243840"/>
                    <a:gd name="connsiteX1" fmla="*/ 123444 w 243840"/>
                    <a:gd name="connsiteY1" fmla="*/ 246888 h 243840"/>
                    <a:gd name="connsiteX2" fmla="*/ 0 w 243840"/>
                    <a:gd name="connsiteY2" fmla="*/ 123444 h 243840"/>
                    <a:gd name="connsiteX3" fmla="*/ 123444 w 243840"/>
                    <a:gd name="connsiteY3" fmla="*/ 0 h 243840"/>
                    <a:gd name="connsiteX4" fmla="*/ 246888 w 243840"/>
                    <a:gd name="connsiteY4" fmla="*/ 123444 h 243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3840" h="243840">
                      <a:moveTo>
                        <a:pt x="246888" y="123444"/>
                      </a:moveTo>
                      <a:cubicBezTo>
                        <a:pt x="246888" y="191620"/>
                        <a:pt x="191620" y="246888"/>
                        <a:pt x="123444" y="246888"/>
                      </a:cubicBezTo>
                      <a:cubicBezTo>
                        <a:pt x="55268" y="246888"/>
                        <a:pt x="0" y="191620"/>
                        <a:pt x="0" y="123444"/>
                      </a:cubicBezTo>
                      <a:cubicBezTo>
                        <a:pt x="0" y="55268"/>
                        <a:pt x="55268" y="0"/>
                        <a:pt x="123444" y="0"/>
                      </a:cubicBezTo>
                      <a:cubicBezTo>
                        <a:pt x="191620" y="0"/>
                        <a:pt x="246888" y="55268"/>
                        <a:pt x="246888" y="123444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E438ED24-2449-334E-9E69-9B8B5D343235}"/>
                    </a:ext>
                  </a:extLst>
                </p:cNvPr>
                <p:cNvSpPr/>
                <p:nvPr/>
              </p:nvSpPr>
              <p:spPr>
                <a:xfrm>
                  <a:off x="4398816" y="6313236"/>
                  <a:ext cx="57816" cy="57816"/>
                </a:xfrm>
                <a:custGeom>
                  <a:avLst/>
                  <a:gdLst>
                    <a:gd name="connsiteX0" fmla="*/ 246888 w 243840"/>
                    <a:gd name="connsiteY0" fmla="*/ 123444 h 243840"/>
                    <a:gd name="connsiteX1" fmla="*/ 123444 w 243840"/>
                    <a:gd name="connsiteY1" fmla="*/ 246888 h 243840"/>
                    <a:gd name="connsiteX2" fmla="*/ 0 w 243840"/>
                    <a:gd name="connsiteY2" fmla="*/ 123444 h 243840"/>
                    <a:gd name="connsiteX3" fmla="*/ 123444 w 243840"/>
                    <a:gd name="connsiteY3" fmla="*/ 0 h 243840"/>
                    <a:gd name="connsiteX4" fmla="*/ 246888 w 243840"/>
                    <a:gd name="connsiteY4" fmla="*/ 123444 h 243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3840" h="243840">
                      <a:moveTo>
                        <a:pt x="246888" y="123444"/>
                      </a:moveTo>
                      <a:cubicBezTo>
                        <a:pt x="246888" y="191620"/>
                        <a:pt x="191620" y="246888"/>
                        <a:pt x="123444" y="246888"/>
                      </a:cubicBezTo>
                      <a:cubicBezTo>
                        <a:pt x="55268" y="246888"/>
                        <a:pt x="0" y="191620"/>
                        <a:pt x="0" y="123444"/>
                      </a:cubicBezTo>
                      <a:cubicBezTo>
                        <a:pt x="0" y="55268"/>
                        <a:pt x="55268" y="0"/>
                        <a:pt x="123444" y="0"/>
                      </a:cubicBezTo>
                      <a:cubicBezTo>
                        <a:pt x="191620" y="0"/>
                        <a:pt x="246888" y="55268"/>
                        <a:pt x="246888" y="123444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92502987-B224-3D4F-AACF-1FF7BD7ACB57}"/>
                    </a:ext>
                  </a:extLst>
                </p:cNvPr>
                <p:cNvSpPr/>
                <p:nvPr/>
              </p:nvSpPr>
              <p:spPr>
                <a:xfrm>
                  <a:off x="4273898" y="6254155"/>
                  <a:ext cx="99371" cy="110212"/>
                </a:xfrm>
                <a:custGeom>
                  <a:avLst/>
                  <a:gdLst>
                    <a:gd name="connsiteX0" fmla="*/ 421687 w 419100"/>
                    <a:gd name="connsiteY0" fmla="*/ 150114 h 464820"/>
                    <a:gd name="connsiteX1" fmla="*/ 103171 w 419100"/>
                    <a:gd name="connsiteY1" fmla="*/ 470916 h 464820"/>
                    <a:gd name="connsiteX2" fmla="*/ 15541 w 419100"/>
                    <a:gd name="connsiteY2" fmla="*/ 18288 h 464820"/>
                    <a:gd name="connsiteX3" fmla="*/ 21637 w 419100"/>
                    <a:gd name="connsiteY3" fmla="*/ 0 h 464820"/>
                    <a:gd name="connsiteX4" fmla="*/ 328723 w 419100"/>
                    <a:gd name="connsiteY4" fmla="*/ 134112 h 464820"/>
                    <a:gd name="connsiteX5" fmla="*/ 329485 w 419100"/>
                    <a:gd name="connsiteY5" fmla="*/ 134112 h 464820"/>
                    <a:gd name="connsiteX6" fmla="*/ 331771 w 419100"/>
                    <a:gd name="connsiteY6" fmla="*/ 134874 h 464820"/>
                    <a:gd name="connsiteX7" fmla="*/ 404923 w 419100"/>
                    <a:gd name="connsiteY7" fmla="*/ 149352 h 464820"/>
                    <a:gd name="connsiteX8" fmla="*/ 421687 w 419100"/>
                    <a:gd name="connsiteY8" fmla="*/ 150114 h 464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9100" h="464820">
                      <a:moveTo>
                        <a:pt x="421687" y="150114"/>
                      </a:moveTo>
                      <a:cubicBezTo>
                        <a:pt x="363775" y="325374"/>
                        <a:pt x="174037" y="435102"/>
                        <a:pt x="103171" y="470916"/>
                      </a:cubicBezTo>
                      <a:cubicBezTo>
                        <a:pt x="62785" y="400812"/>
                        <a:pt x="-38561" y="198882"/>
                        <a:pt x="15541" y="18288"/>
                      </a:cubicBezTo>
                      <a:cubicBezTo>
                        <a:pt x="17065" y="12192"/>
                        <a:pt x="19351" y="6096"/>
                        <a:pt x="21637" y="0"/>
                      </a:cubicBezTo>
                      <a:cubicBezTo>
                        <a:pt x="118411" y="78486"/>
                        <a:pt x="238807" y="116586"/>
                        <a:pt x="328723" y="134112"/>
                      </a:cubicBezTo>
                      <a:lnTo>
                        <a:pt x="329485" y="134112"/>
                      </a:lnTo>
                      <a:cubicBezTo>
                        <a:pt x="330247" y="134112"/>
                        <a:pt x="331009" y="134874"/>
                        <a:pt x="331771" y="134874"/>
                      </a:cubicBezTo>
                      <a:cubicBezTo>
                        <a:pt x="356155" y="141732"/>
                        <a:pt x="381301" y="146304"/>
                        <a:pt x="404923" y="149352"/>
                      </a:cubicBezTo>
                      <a:cubicBezTo>
                        <a:pt x="409495" y="148590"/>
                        <a:pt x="415591" y="149352"/>
                        <a:pt x="421687" y="150114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6A630CE6-69BA-1F4D-B684-C2813E57C594}"/>
                    </a:ext>
                  </a:extLst>
                </p:cNvPr>
                <p:cNvSpPr/>
                <p:nvPr/>
              </p:nvSpPr>
              <p:spPr>
                <a:xfrm>
                  <a:off x="4379845" y="6171699"/>
                  <a:ext cx="102985" cy="101178"/>
                </a:xfrm>
                <a:custGeom>
                  <a:avLst/>
                  <a:gdLst>
                    <a:gd name="connsiteX0" fmla="*/ 435102 w 434340"/>
                    <a:gd name="connsiteY0" fmla="*/ 167925 h 426720"/>
                    <a:gd name="connsiteX1" fmla="*/ 61722 w 434340"/>
                    <a:gd name="connsiteY1" fmla="*/ 425482 h 426720"/>
                    <a:gd name="connsiteX2" fmla="*/ 53340 w 434340"/>
                    <a:gd name="connsiteY2" fmla="*/ 427005 h 426720"/>
                    <a:gd name="connsiteX3" fmla="*/ 46482 w 434340"/>
                    <a:gd name="connsiteY3" fmla="*/ 427768 h 426720"/>
                    <a:gd name="connsiteX4" fmla="*/ 57912 w 434340"/>
                    <a:gd name="connsiteY4" fmla="*/ 290608 h 426720"/>
                    <a:gd name="connsiteX5" fmla="*/ 57912 w 434340"/>
                    <a:gd name="connsiteY5" fmla="*/ 288322 h 426720"/>
                    <a:gd name="connsiteX6" fmla="*/ 0 w 434340"/>
                    <a:gd name="connsiteY6" fmla="*/ 3334 h 426720"/>
                    <a:gd name="connsiteX7" fmla="*/ 4572 w 434340"/>
                    <a:gd name="connsiteY7" fmla="*/ 2572 h 426720"/>
                    <a:gd name="connsiteX8" fmla="*/ 435102 w 434340"/>
                    <a:gd name="connsiteY8" fmla="*/ 167925 h 426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4340" h="426720">
                      <a:moveTo>
                        <a:pt x="435102" y="167925"/>
                      </a:moveTo>
                      <a:cubicBezTo>
                        <a:pt x="387096" y="231934"/>
                        <a:pt x="245364" y="400335"/>
                        <a:pt x="61722" y="425482"/>
                      </a:cubicBezTo>
                      <a:cubicBezTo>
                        <a:pt x="58674" y="426244"/>
                        <a:pt x="55626" y="426244"/>
                        <a:pt x="53340" y="427005"/>
                      </a:cubicBezTo>
                      <a:cubicBezTo>
                        <a:pt x="51054" y="427005"/>
                        <a:pt x="48768" y="427768"/>
                        <a:pt x="46482" y="427768"/>
                      </a:cubicBezTo>
                      <a:cubicBezTo>
                        <a:pt x="51816" y="395002"/>
                        <a:pt x="57150" y="346995"/>
                        <a:pt x="57912" y="290608"/>
                      </a:cubicBezTo>
                      <a:lnTo>
                        <a:pt x="57912" y="288322"/>
                      </a:lnTo>
                      <a:cubicBezTo>
                        <a:pt x="57912" y="177832"/>
                        <a:pt x="38862" y="82582"/>
                        <a:pt x="0" y="3334"/>
                      </a:cubicBezTo>
                      <a:cubicBezTo>
                        <a:pt x="1524" y="3334"/>
                        <a:pt x="3048" y="2572"/>
                        <a:pt x="4572" y="2572"/>
                      </a:cubicBezTo>
                      <a:cubicBezTo>
                        <a:pt x="192024" y="-20288"/>
                        <a:pt x="372618" y="115348"/>
                        <a:pt x="435102" y="167925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911B5728-CABB-9C4A-B941-5C6FA1CDB626}"/>
                    </a:ext>
                  </a:extLst>
                </p:cNvPr>
                <p:cNvSpPr/>
                <p:nvPr/>
              </p:nvSpPr>
              <p:spPr>
                <a:xfrm>
                  <a:off x="4253500" y="6117926"/>
                  <a:ext cx="99371" cy="106598"/>
                </a:xfrm>
                <a:custGeom>
                  <a:avLst/>
                  <a:gdLst>
                    <a:gd name="connsiteX0" fmla="*/ 420848 w 419100"/>
                    <a:gd name="connsiteY0" fmla="*/ 184404 h 449580"/>
                    <a:gd name="connsiteX1" fmla="*/ 418562 w 419100"/>
                    <a:gd name="connsiteY1" fmla="*/ 185166 h 449580"/>
                    <a:gd name="connsiteX2" fmla="*/ 410942 w 419100"/>
                    <a:gd name="connsiteY2" fmla="*/ 188214 h 449580"/>
                    <a:gd name="connsiteX3" fmla="*/ 247112 w 419100"/>
                    <a:gd name="connsiteY3" fmla="*/ 287274 h 449580"/>
                    <a:gd name="connsiteX4" fmla="*/ 87854 w 419100"/>
                    <a:gd name="connsiteY4" fmla="*/ 453390 h 449580"/>
                    <a:gd name="connsiteX5" fmla="*/ 11654 w 419100"/>
                    <a:gd name="connsiteY5" fmla="*/ 0 h 449580"/>
                    <a:gd name="connsiteX6" fmla="*/ 420848 w 419100"/>
                    <a:gd name="connsiteY6" fmla="*/ 184404 h 449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449580">
                      <a:moveTo>
                        <a:pt x="420848" y="184404"/>
                      </a:moveTo>
                      <a:cubicBezTo>
                        <a:pt x="420086" y="184404"/>
                        <a:pt x="419324" y="185166"/>
                        <a:pt x="418562" y="185166"/>
                      </a:cubicBezTo>
                      <a:cubicBezTo>
                        <a:pt x="417038" y="185928"/>
                        <a:pt x="413990" y="186690"/>
                        <a:pt x="410942" y="188214"/>
                      </a:cubicBezTo>
                      <a:cubicBezTo>
                        <a:pt x="383510" y="200406"/>
                        <a:pt x="317978" y="233934"/>
                        <a:pt x="247112" y="287274"/>
                      </a:cubicBezTo>
                      <a:cubicBezTo>
                        <a:pt x="180056" y="338328"/>
                        <a:pt x="126716" y="393954"/>
                        <a:pt x="87854" y="453390"/>
                      </a:cubicBezTo>
                      <a:cubicBezTo>
                        <a:pt x="-24922" y="303276"/>
                        <a:pt x="-2062" y="79248"/>
                        <a:pt x="11654" y="0"/>
                      </a:cubicBezTo>
                      <a:cubicBezTo>
                        <a:pt x="90140" y="8382"/>
                        <a:pt x="303500" y="43434"/>
                        <a:pt x="420848" y="184404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E9ACEE44-5613-3E48-A25A-30E11D1A23DB}"/>
                    </a:ext>
                  </a:extLst>
                </p:cNvPr>
                <p:cNvSpPr/>
                <p:nvPr/>
              </p:nvSpPr>
              <p:spPr>
                <a:xfrm>
                  <a:off x="4286436" y="6176284"/>
                  <a:ext cx="88531" cy="95758"/>
                </a:xfrm>
                <a:custGeom>
                  <a:avLst/>
                  <a:gdLst>
                    <a:gd name="connsiteX0" fmla="*/ 368808 w 373380"/>
                    <a:gd name="connsiteY0" fmla="*/ 404622 h 403860"/>
                    <a:gd name="connsiteX1" fmla="*/ 291846 w 373380"/>
                    <a:gd name="connsiteY1" fmla="*/ 393192 h 403860"/>
                    <a:gd name="connsiteX2" fmla="*/ 291846 w 373380"/>
                    <a:gd name="connsiteY2" fmla="*/ 393192 h 403860"/>
                    <a:gd name="connsiteX3" fmla="*/ 0 w 373380"/>
                    <a:gd name="connsiteY3" fmla="*/ 262128 h 403860"/>
                    <a:gd name="connsiteX4" fmla="*/ 151638 w 373380"/>
                    <a:gd name="connsiteY4" fmla="*/ 98298 h 403860"/>
                    <a:gd name="connsiteX5" fmla="*/ 304038 w 373380"/>
                    <a:gd name="connsiteY5" fmla="*/ 6096 h 403860"/>
                    <a:gd name="connsiteX6" fmla="*/ 306324 w 373380"/>
                    <a:gd name="connsiteY6" fmla="*/ 5334 h 403860"/>
                    <a:gd name="connsiteX7" fmla="*/ 309372 w 373380"/>
                    <a:gd name="connsiteY7" fmla="*/ 4572 h 403860"/>
                    <a:gd name="connsiteX8" fmla="*/ 310896 w 373380"/>
                    <a:gd name="connsiteY8" fmla="*/ 3810 h 403860"/>
                    <a:gd name="connsiteX9" fmla="*/ 322326 w 373380"/>
                    <a:gd name="connsiteY9" fmla="*/ 0 h 403860"/>
                    <a:gd name="connsiteX10" fmla="*/ 380238 w 373380"/>
                    <a:gd name="connsiteY10" fmla="*/ 271272 h 403860"/>
                    <a:gd name="connsiteX11" fmla="*/ 368808 w 373380"/>
                    <a:gd name="connsiteY11" fmla="*/ 404622 h 403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3380" h="403860">
                      <a:moveTo>
                        <a:pt x="368808" y="404622"/>
                      </a:moveTo>
                      <a:cubicBezTo>
                        <a:pt x="349758" y="402336"/>
                        <a:pt x="323088" y="399288"/>
                        <a:pt x="291846" y="393192"/>
                      </a:cubicBezTo>
                      <a:lnTo>
                        <a:pt x="291846" y="393192"/>
                      </a:lnTo>
                      <a:cubicBezTo>
                        <a:pt x="205740" y="376428"/>
                        <a:pt x="87630" y="339852"/>
                        <a:pt x="0" y="262128"/>
                      </a:cubicBezTo>
                      <a:cubicBezTo>
                        <a:pt x="34290" y="204216"/>
                        <a:pt x="85344" y="149352"/>
                        <a:pt x="151638" y="98298"/>
                      </a:cubicBezTo>
                      <a:cubicBezTo>
                        <a:pt x="217932" y="48006"/>
                        <a:pt x="280416" y="17526"/>
                        <a:pt x="304038" y="6096"/>
                      </a:cubicBezTo>
                      <a:lnTo>
                        <a:pt x="306324" y="5334"/>
                      </a:lnTo>
                      <a:cubicBezTo>
                        <a:pt x="307086" y="5334"/>
                        <a:pt x="307848" y="4572"/>
                        <a:pt x="309372" y="4572"/>
                      </a:cubicBezTo>
                      <a:lnTo>
                        <a:pt x="310896" y="3810"/>
                      </a:lnTo>
                      <a:cubicBezTo>
                        <a:pt x="314706" y="2286"/>
                        <a:pt x="318516" y="762"/>
                        <a:pt x="322326" y="0"/>
                      </a:cubicBezTo>
                      <a:cubicBezTo>
                        <a:pt x="370332" y="89916"/>
                        <a:pt x="381000" y="195834"/>
                        <a:pt x="380238" y="271272"/>
                      </a:cubicBezTo>
                      <a:cubicBezTo>
                        <a:pt x="379476" y="326898"/>
                        <a:pt x="373380" y="375666"/>
                        <a:pt x="368808" y="404622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</p:grp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46FCA94-F27B-F541-9231-FA15FC1DC1FF}"/>
                  </a:ext>
                </a:extLst>
              </p:cNvPr>
              <p:cNvSpPr/>
              <p:nvPr/>
            </p:nvSpPr>
            <p:spPr>
              <a:xfrm>
                <a:off x="5484574" y="1817294"/>
                <a:ext cx="487121" cy="48712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457189">
                  <a:defRPr/>
                </a:pPr>
                <a:endParaRPr lang="en-US" sz="1200" err="1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F1858ACD-A4D3-324A-9514-E25452BA0A27}"/>
                  </a:ext>
                </a:extLst>
              </p:cNvPr>
              <p:cNvGrpSpPr/>
              <p:nvPr/>
            </p:nvGrpSpPr>
            <p:grpSpPr>
              <a:xfrm>
                <a:off x="5596234" y="1910564"/>
                <a:ext cx="287247" cy="262480"/>
                <a:chOff x="5405357" y="6088476"/>
                <a:chExt cx="276614" cy="252764"/>
              </a:xfrm>
              <a:solidFill>
                <a:schemeClr val="bg2"/>
              </a:solidFill>
            </p:grpSpPr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9D589D69-2468-ED46-86CA-90DD38E87157}"/>
                    </a:ext>
                  </a:extLst>
                </p:cNvPr>
                <p:cNvSpPr/>
                <p:nvPr/>
              </p:nvSpPr>
              <p:spPr>
                <a:xfrm>
                  <a:off x="5509065" y="6088476"/>
                  <a:ext cx="72270" cy="251139"/>
                </a:xfrm>
                <a:custGeom>
                  <a:avLst/>
                  <a:gdLst>
                    <a:gd name="connsiteX0" fmla="*/ 0 w 304800"/>
                    <a:gd name="connsiteY0" fmla="*/ 0 h 1059180"/>
                    <a:gd name="connsiteX1" fmla="*/ 307848 w 304800"/>
                    <a:gd name="connsiteY1" fmla="*/ 0 h 1059180"/>
                    <a:gd name="connsiteX2" fmla="*/ 307848 w 304800"/>
                    <a:gd name="connsiteY2" fmla="*/ 1066038 h 1059180"/>
                    <a:gd name="connsiteX3" fmla="*/ 0 w 304800"/>
                    <a:gd name="connsiteY3" fmla="*/ 1066038 h 1059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800" h="1059180">
                      <a:moveTo>
                        <a:pt x="0" y="0"/>
                      </a:moveTo>
                      <a:lnTo>
                        <a:pt x="307848" y="0"/>
                      </a:lnTo>
                      <a:lnTo>
                        <a:pt x="307848" y="1066038"/>
                      </a:lnTo>
                      <a:lnTo>
                        <a:pt x="0" y="1066038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92" name="Freeform 91">
                  <a:extLst>
                    <a:ext uri="{FF2B5EF4-FFF2-40B4-BE49-F238E27FC236}">
                      <a16:creationId xmlns:a16="http://schemas.microsoft.com/office/drawing/2014/main" id="{5E0D020D-AF19-8E44-9932-A51DA934953D}"/>
                    </a:ext>
                  </a:extLst>
                </p:cNvPr>
                <p:cNvSpPr/>
                <p:nvPr/>
              </p:nvSpPr>
              <p:spPr>
                <a:xfrm>
                  <a:off x="5609701" y="6196700"/>
                  <a:ext cx="72270" cy="144540"/>
                </a:xfrm>
                <a:custGeom>
                  <a:avLst/>
                  <a:gdLst>
                    <a:gd name="connsiteX0" fmla="*/ 0 w 304800"/>
                    <a:gd name="connsiteY0" fmla="*/ 0 h 609600"/>
                    <a:gd name="connsiteX1" fmla="*/ 307849 w 304800"/>
                    <a:gd name="connsiteY1" fmla="*/ 0 h 609600"/>
                    <a:gd name="connsiteX2" fmla="*/ 307849 w 304800"/>
                    <a:gd name="connsiteY2" fmla="*/ 609600 h 609600"/>
                    <a:gd name="connsiteX3" fmla="*/ 0 w 304800"/>
                    <a:gd name="connsiteY3" fmla="*/ 60960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800" h="609600">
                      <a:moveTo>
                        <a:pt x="0" y="0"/>
                      </a:moveTo>
                      <a:lnTo>
                        <a:pt x="307849" y="0"/>
                      </a:lnTo>
                      <a:lnTo>
                        <a:pt x="307849" y="609600"/>
                      </a:lnTo>
                      <a:lnTo>
                        <a:pt x="0" y="609600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93" name="Freeform 92">
                  <a:extLst>
                    <a:ext uri="{FF2B5EF4-FFF2-40B4-BE49-F238E27FC236}">
                      <a16:creationId xmlns:a16="http://schemas.microsoft.com/office/drawing/2014/main" id="{A5E1FCD4-E17D-6848-B39D-C47537ED3BDF}"/>
                    </a:ext>
                  </a:extLst>
                </p:cNvPr>
                <p:cNvSpPr/>
                <p:nvPr/>
              </p:nvSpPr>
              <p:spPr>
                <a:xfrm>
                  <a:off x="5405357" y="6139968"/>
                  <a:ext cx="72270" cy="200549"/>
                </a:xfrm>
                <a:custGeom>
                  <a:avLst/>
                  <a:gdLst>
                    <a:gd name="connsiteX0" fmla="*/ 0 w 304800"/>
                    <a:gd name="connsiteY0" fmla="*/ 0 h 845820"/>
                    <a:gd name="connsiteX1" fmla="*/ 307848 w 304800"/>
                    <a:gd name="connsiteY1" fmla="*/ 0 h 845820"/>
                    <a:gd name="connsiteX2" fmla="*/ 307848 w 304800"/>
                    <a:gd name="connsiteY2" fmla="*/ 848868 h 845820"/>
                    <a:gd name="connsiteX3" fmla="*/ 0 w 304800"/>
                    <a:gd name="connsiteY3" fmla="*/ 848868 h 84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800" h="845820">
                      <a:moveTo>
                        <a:pt x="0" y="0"/>
                      </a:moveTo>
                      <a:lnTo>
                        <a:pt x="307848" y="0"/>
                      </a:lnTo>
                      <a:lnTo>
                        <a:pt x="307848" y="848868"/>
                      </a:lnTo>
                      <a:lnTo>
                        <a:pt x="0" y="848868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</p:grp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0D6877D8-733A-B744-B15A-0520A7922E45}"/>
                  </a:ext>
                </a:extLst>
              </p:cNvPr>
              <p:cNvSpPr/>
              <p:nvPr/>
            </p:nvSpPr>
            <p:spPr>
              <a:xfrm>
                <a:off x="2946440" y="1804645"/>
                <a:ext cx="518289" cy="518289"/>
              </a:xfrm>
              <a:prstGeom prst="ellipse">
                <a:avLst/>
              </a:prstGeom>
              <a:solidFill>
                <a:srgbClr val="18D1CF"/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457189">
                  <a:defRPr/>
                </a:pPr>
                <a:r>
                  <a:rPr lang="en-US" sz="1200">
                    <a:solidFill>
                      <a:srgbClr val="0FC5C1"/>
                    </a:solidFill>
                    <a:latin typeface="Arial"/>
                    <a:cs typeface="Arial"/>
                  </a:rPr>
                  <a:t>b</a:t>
                </a: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63EA9E35-5207-5D49-8EB8-4C11B7E2EF54}"/>
                  </a:ext>
                </a:extLst>
              </p:cNvPr>
              <p:cNvGrpSpPr/>
              <p:nvPr/>
            </p:nvGrpSpPr>
            <p:grpSpPr>
              <a:xfrm>
                <a:off x="3065819" y="1903955"/>
                <a:ext cx="281898" cy="315894"/>
                <a:chOff x="4631526" y="6086307"/>
                <a:chExt cx="251681" cy="282035"/>
              </a:xfrm>
              <a:solidFill>
                <a:schemeClr val="bg2"/>
              </a:solidFill>
            </p:grpSpPr>
            <p:sp>
              <p:nvSpPr>
                <p:cNvPr id="96" name="Freeform 95">
                  <a:extLst>
                    <a:ext uri="{FF2B5EF4-FFF2-40B4-BE49-F238E27FC236}">
                      <a16:creationId xmlns:a16="http://schemas.microsoft.com/office/drawing/2014/main" id="{D2A1D475-0371-4C41-A6D7-E13151E2EF08}"/>
                    </a:ext>
                  </a:extLst>
                </p:cNvPr>
                <p:cNvSpPr/>
                <p:nvPr/>
              </p:nvSpPr>
              <p:spPr>
                <a:xfrm>
                  <a:off x="4637849" y="6086307"/>
                  <a:ext cx="236684" cy="106598"/>
                </a:xfrm>
                <a:custGeom>
                  <a:avLst/>
                  <a:gdLst>
                    <a:gd name="connsiteX0" fmla="*/ 999744 w 998220"/>
                    <a:gd name="connsiteY0" fmla="*/ 224028 h 449580"/>
                    <a:gd name="connsiteX1" fmla="*/ 499872 w 998220"/>
                    <a:gd name="connsiteY1" fmla="*/ 451104 h 449580"/>
                    <a:gd name="connsiteX2" fmla="*/ 0 w 998220"/>
                    <a:gd name="connsiteY2" fmla="*/ 224028 h 449580"/>
                    <a:gd name="connsiteX3" fmla="*/ 505968 w 998220"/>
                    <a:gd name="connsiteY3" fmla="*/ 0 h 449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8220" h="449580">
                      <a:moveTo>
                        <a:pt x="999744" y="224028"/>
                      </a:moveTo>
                      <a:lnTo>
                        <a:pt x="499872" y="451104"/>
                      </a:lnTo>
                      <a:lnTo>
                        <a:pt x="0" y="224028"/>
                      </a:lnTo>
                      <a:lnTo>
                        <a:pt x="505968" y="0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F66B68F3-567C-5040-A814-D17C034CAA02}"/>
                    </a:ext>
                  </a:extLst>
                </p:cNvPr>
                <p:cNvSpPr/>
                <p:nvPr/>
              </p:nvSpPr>
              <p:spPr>
                <a:xfrm>
                  <a:off x="4631526" y="6164179"/>
                  <a:ext cx="112019" cy="204163"/>
                </a:xfrm>
                <a:custGeom>
                  <a:avLst/>
                  <a:gdLst>
                    <a:gd name="connsiteX0" fmla="*/ 477012 w 472440"/>
                    <a:gd name="connsiteY0" fmla="*/ 863346 h 861060"/>
                    <a:gd name="connsiteX1" fmla="*/ 0 w 472440"/>
                    <a:gd name="connsiteY1" fmla="*/ 646938 h 861060"/>
                    <a:gd name="connsiteX2" fmla="*/ 0 w 472440"/>
                    <a:gd name="connsiteY2" fmla="*/ 0 h 861060"/>
                    <a:gd name="connsiteX3" fmla="*/ 477012 w 472440"/>
                    <a:gd name="connsiteY3" fmla="*/ 216408 h 861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2440" h="861060">
                      <a:moveTo>
                        <a:pt x="477012" y="863346"/>
                      </a:moveTo>
                      <a:lnTo>
                        <a:pt x="0" y="646938"/>
                      </a:lnTo>
                      <a:lnTo>
                        <a:pt x="0" y="0"/>
                      </a:lnTo>
                      <a:lnTo>
                        <a:pt x="477012" y="216408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98" name="Freeform 97">
                  <a:extLst>
                    <a:ext uri="{FF2B5EF4-FFF2-40B4-BE49-F238E27FC236}">
                      <a16:creationId xmlns:a16="http://schemas.microsoft.com/office/drawing/2014/main" id="{1D313F45-3221-4543-B0E4-BE1FAA8BE0C6}"/>
                    </a:ext>
                  </a:extLst>
                </p:cNvPr>
                <p:cNvSpPr/>
                <p:nvPr/>
              </p:nvSpPr>
              <p:spPr>
                <a:xfrm>
                  <a:off x="4771188" y="6164179"/>
                  <a:ext cx="112019" cy="204163"/>
                </a:xfrm>
                <a:custGeom>
                  <a:avLst/>
                  <a:gdLst>
                    <a:gd name="connsiteX0" fmla="*/ 0 w 472440"/>
                    <a:gd name="connsiteY0" fmla="*/ 863346 h 861060"/>
                    <a:gd name="connsiteX1" fmla="*/ 477012 w 472440"/>
                    <a:gd name="connsiteY1" fmla="*/ 646938 h 861060"/>
                    <a:gd name="connsiteX2" fmla="*/ 477012 w 472440"/>
                    <a:gd name="connsiteY2" fmla="*/ 0 h 861060"/>
                    <a:gd name="connsiteX3" fmla="*/ 0 w 472440"/>
                    <a:gd name="connsiteY3" fmla="*/ 216408 h 861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2440" h="861060">
                      <a:moveTo>
                        <a:pt x="0" y="863346"/>
                      </a:moveTo>
                      <a:lnTo>
                        <a:pt x="477012" y="646938"/>
                      </a:lnTo>
                      <a:lnTo>
                        <a:pt x="477012" y="0"/>
                      </a:lnTo>
                      <a:lnTo>
                        <a:pt x="0" y="216408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</p:grp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4AD76C45-0125-FD41-AF95-4D6D9ECE9FEE}"/>
                  </a:ext>
                </a:extLst>
              </p:cNvPr>
              <p:cNvSpPr/>
              <p:nvPr/>
            </p:nvSpPr>
            <p:spPr>
              <a:xfrm>
                <a:off x="2957049" y="3280437"/>
                <a:ext cx="502175" cy="502175"/>
              </a:xfrm>
              <a:prstGeom prst="ellipse">
                <a:avLst/>
              </a:prstGeom>
              <a:solidFill>
                <a:srgbClr val="033CB1"/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457189">
                  <a:defRPr/>
                </a:pPr>
                <a:endParaRPr lang="en-US" sz="1200" err="1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62CDCB88-C35F-204C-8AC0-0897B4F6E696}"/>
                  </a:ext>
                </a:extLst>
              </p:cNvPr>
              <p:cNvGrpSpPr/>
              <p:nvPr/>
            </p:nvGrpSpPr>
            <p:grpSpPr>
              <a:xfrm>
                <a:off x="3077839" y="3404003"/>
                <a:ext cx="290490" cy="253077"/>
                <a:chOff x="5038406" y="6109976"/>
                <a:chExt cx="267942" cy="233433"/>
              </a:xfrm>
              <a:solidFill>
                <a:schemeClr val="bg2"/>
              </a:solidFill>
            </p:grpSpPr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2FCB2A14-8823-5942-8423-44CDFA7C78A5}"/>
                    </a:ext>
                  </a:extLst>
                </p:cNvPr>
                <p:cNvSpPr/>
                <p:nvPr/>
              </p:nvSpPr>
              <p:spPr>
                <a:xfrm>
                  <a:off x="5038406" y="6139246"/>
                  <a:ext cx="124666" cy="204163"/>
                </a:xfrm>
                <a:custGeom>
                  <a:avLst/>
                  <a:gdLst>
                    <a:gd name="connsiteX0" fmla="*/ 170688 w 525780"/>
                    <a:gd name="connsiteY0" fmla="*/ 548640 h 861060"/>
                    <a:gd name="connsiteX1" fmla="*/ 170688 w 525780"/>
                    <a:gd name="connsiteY1" fmla="*/ 693420 h 861060"/>
                    <a:gd name="connsiteX2" fmla="*/ 525780 w 525780"/>
                    <a:gd name="connsiteY2" fmla="*/ 693420 h 861060"/>
                    <a:gd name="connsiteX3" fmla="*/ 525780 w 525780"/>
                    <a:gd name="connsiteY3" fmla="*/ 864870 h 861060"/>
                    <a:gd name="connsiteX4" fmla="*/ 0 w 525780"/>
                    <a:gd name="connsiteY4" fmla="*/ 864870 h 861060"/>
                    <a:gd name="connsiteX5" fmla="*/ 0 w 525780"/>
                    <a:gd name="connsiteY5" fmla="*/ 0 h 861060"/>
                    <a:gd name="connsiteX6" fmla="*/ 170688 w 525780"/>
                    <a:gd name="connsiteY6" fmla="*/ 0 h 861060"/>
                    <a:gd name="connsiteX7" fmla="*/ 170688 w 525780"/>
                    <a:gd name="connsiteY7" fmla="*/ 378714 h 861060"/>
                    <a:gd name="connsiteX8" fmla="*/ 530352 w 525780"/>
                    <a:gd name="connsiteY8" fmla="*/ 378714 h 861060"/>
                    <a:gd name="connsiteX9" fmla="*/ 530352 w 525780"/>
                    <a:gd name="connsiteY9" fmla="*/ 548640 h 861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5780" h="861060">
                      <a:moveTo>
                        <a:pt x="170688" y="548640"/>
                      </a:moveTo>
                      <a:lnTo>
                        <a:pt x="170688" y="693420"/>
                      </a:lnTo>
                      <a:lnTo>
                        <a:pt x="525780" y="693420"/>
                      </a:lnTo>
                      <a:lnTo>
                        <a:pt x="525780" y="864870"/>
                      </a:lnTo>
                      <a:lnTo>
                        <a:pt x="0" y="864870"/>
                      </a:lnTo>
                      <a:lnTo>
                        <a:pt x="0" y="0"/>
                      </a:lnTo>
                      <a:lnTo>
                        <a:pt x="170688" y="0"/>
                      </a:lnTo>
                      <a:lnTo>
                        <a:pt x="170688" y="378714"/>
                      </a:lnTo>
                      <a:lnTo>
                        <a:pt x="530352" y="378714"/>
                      </a:lnTo>
                      <a:lnTo>
                        <a:pt x="530352" y="548640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522F9EC7-65CE-CE43-8B9D-A1886B716E82}"/>
                    </a:ext>
                  </a:extLst>
                </p:cNvPr>
                <p:cNvSpPr/>
                <p:nvPr/>
              </p:nvSpPr>
              <p:spPr>
                <a:xfrm>
                  <a:off x="5189803" y="6229064"/>
                  <a:ext cx="39748" cy="39748"/>
                </a:xfrm>
                <a:custGeom>
                  <a:avLst/>
                  <a:gdLst>
                    <a:gd name="connsiteX0" fmla="*/ 170688 w 167640"/>
                    <a:gd name="connsiteY0" fmla="*/ 0 h 167640"/>
                    <a:gd name="connsiteX1" fmla="*/ 170688 w 167640"/>
                    <a:gd name="connsiteY1" fmla="*/ 170688 h 167640"/>
                    <a:gd name="connsiteX2" fmla="*/ 0 w 167640"/>
                    <a:gd name="connsiteY2" fmla="*/ 170688 h 167640"/>
                    <a:gd name="connsiteX3" fmla="*/ 0 w 167640"/>
                    <a:gd name="connsiteY3" fmla="*/ 0 h 16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7640" h="167640">
                      <a:moveTo>
                        <a:pt x="170688" y="0"/>
                      </a:moveTo>
                      <a:lnTo>
                        <a:pt x="170688" y="170688"/>
                      </a:lnTo>
                      <a:lnTo>
                        <a:pt x="0" y="1706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7A1B38FB-1523-FA4F-AE60-223DBE25FCF1}"/>
                    </a:ext>
                  </a:extLst>
                </p:cNvPr>
                <p:cNvSpPr/>
                <p:nvPr/>
              </p:nvSpPr>
              <p:spPr>
                <a:xfrm>
                  <a:off x="5103991" y="6109976"/>
                  <a:ext cx="202357" cy="233071"/>
                </a:xfrm>
                <a:custGeom>
                  <a:avLst/>
                  <a:gdLst>
                    <a:gd name="connsiteX0" fmla="*/ 362712 w 853440"/>
                    <a:gd name="connsiteY0" fmla="*/ 984504 h 982980"/>
                    <a:gd name="connsiteX1" fmla="*/ 362712 w 853440"/>
                    <a:gd name="connsiteY1" fmla="*/ 813816 h 982980"/>
                    <a:gd name="connsiteX2" fmla="*/ 684275 w 853440"/>
                    <a:gd name="connsiteY2" fmla="*/ 492252 h 982980"/>
                    <a:gd name="connsiteX3" fmla="*/ 362712 w 853440"/>
                    <a:gd name="connsiteY3" fmla="*/ 170688 h 982980"/>
                    <a:gd name="connsiteX4" fmla="*/ 125730 w 853440"/>
                    <a:gd name="connsiteY4" fmla="*/ 275082 h 982980"/>
                    <a:gd name="connsiteX5" fmla="*/ 0 w 853440"/>
                    <a:gd name="connsiteY5" fmla="*/ 160020 h 982980"/>
                    <a:gd name="connsiteX6" fmla="*/ 362712 w 853440"/>
                    <a:gd name="connsiteY6" fmla="*/ 0 h 982980"/>
                    <a:gd name="connsiteX7" fmla="*/ 854964 w 853440"/>
                    <a:gd name="connsiteY7" fmla="*/ 492252 h 982980"/>
                    <a:gd name="connsiteX8" fmla="*/ 362712 w 853440"/>
                    <a:gd name="connsiteY8" fmla="*/ 984504 h 982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3440" h="982980">
                      <a:moveTo>
                        <a:pt x="362712" y="984504"/>
                      </a:moveTo>
                      <a:lnTo>
                        <a:pt x="362712" y="813816"/>
                      </a:lnTo>
                      <a:cubicBezTo>
                        <a:pt x="540258" y="813816"/>
                        <a:pt x="684275" y="669798"/>
                        <a:pt x="684275" y="492252"/>
                      </a:cubicBezTo>
                      <a:cubicBezTo>
                        <a:pt x="684275" y="314706"/>
                        <a:pt x="540258" y="170688"/>
                        <a:pt x="362712" y="170688"/>
                      </a:cubicBezTo>
                      <a:cubicBezTo>
                        <a:pt x="272795" y="170688"/>
                        <a:pt x="185928" y="208788"/>
                        <a:pt x="125730" y="275082"/>
                      </a:cubicBezTo>
                      <a:lnTo>
                        <a:pt x="0" y="160020"/>
                      </a:lnTo>
                      <a:cubicBezTo>
                        <a:pt x="92964" y="58674"/>
                        <a:pt x="225552" y="0"/>
                        <a:pt x="362712" y="0"/>
                      </a:cubicBezTo>
                      <a:cubicBezTo>
                        <a:pt x="633984" y="0"/>
                        <a:pt x="854964" y="220980"/>
                        <a:pt x="854964" y="492252"/>
                      </a:cubicBezTo>
                      <a:cubicBezTo>
                        <a:pt x="854964" y="763524"/>
                        <a:pt x="633984" y="984504"/>
                        <a:pt x="362712" y="984504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</p:grpSp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58F9E123-6ACD-C341-B944-6A6260F576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-5693" r="63611" b="-1"/>
              <a:stretch/>
            </p:blipFill>
            <p:spPr>
              <a:xfrm>
                <a:off x="3662355" y="2484841"/>
                <a:ext cx="492636" cy="48835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3148B295-45E6-1F43-A71A-43B77F56BA62}"/>
                  </a:ext>
                </a:extLst>
              </p:cNvPr>
              <p:cNvSpPr/>
              <p:nvPr/>
            </p:nvSpPr>
            <p:spPr>
              <a:xfrm>
                <a:off x="5416406" y="3257392"/>
                <a:ext cx="487121" cy="487121"/>
              </a:xfrm>
              <a:prstGeom prst="ellipse">
                <a:avLst/>
              </a:prstGeom>
              <a:gradFill flip="none" rotWithShape="1">
                <a:gsLst>
                  <a:gs pos="28000">
                    <a:schemeClr val="accent2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457189">
                  <a:defRPr/>
                </a:pPr>
                <a:r>
                  <a:rPr lang="en-US" sz="1200" dirty="0">
                    <a:solidFill>
                      <a:srgbClr val="FFFFFF"/>
                    </a:solidFill>
                    <a:latin typeface="Arial"/>
                    <a:cs typeface="Arial"/>
                  </a:rPr>
                  <a:t>…</a:t>
                </a:r>
              </a:p>
            </p:txBody>
          </p:sp>
        </p:grp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C87C63F-8B7E-BF48-BCCA-1887B69DA55D}"/>
              </a:ext>
            </a:extLst>
          </p:cNvPr>
          <p:cNvSpPr/>
          <p:nvPr/>
        </p:nvSpPr>
        <p:spPr>
          <a:xfrm>
            <a:off x="815358" y="155093"/>
            <a:ext cx="6271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800" dirty="0">
                <a:solidFill>
                  <a:srgbClr val="000000"/>
                </a:solidFill>
                <a:latin typeface="IBM Plex Sans"/>
              </a:rPr>
              <a:t>Lifecycle Query Index (LQE) </a:t>
            </a:r>
            <a:endParaRPr lang="x-none" sz="1800" dirty="0">
              <a:solidFill>
                <a:srgbClr val="000000"/>
              </a:solidFill>
              <a:latin typeface="IBM Plex Sans"/>
            </a:endParaRP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2AD43FC1-F10C-924C-94AD-A06B40BA3735}"/>
              </a:ext>
            </a:extLst>
          </p:cNvPr>
          <p:cNvGrpSpPr/>
          <p:nvPr/>
        </p:nvGrpSpPr>
        <p:grpSpPr>
          <a:xfrm>
            <a:off x="4366230" y="2599270"/>
            <a:ext cx="1513693" cy="1615830"/>
            <a:chOff x="2604824" y="3076020"/>
            <a:chExt cx="1513693" cy="1615830"/>
          </a:xfrm>
        </p:grpSpPr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66098DE4-B64A-574B-A61C-F68EDE64D0C9}"/>
                </a:ext>
              </a:extLst>
            </p:cNvPr>
            <p:cNvSpPr txBox="1"/>
            <p:nvPr/>
          </p:nvSpPr>
          <p:spPr>
            <a:xfrm>
              <a:off x="3137030" y="3675054"/>
              <a:ext cx="7177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/>
              <a:r>
                <a:rPr lang="x-none" sz="1800" b="1" dirty="0">
                  <a:solidFill>
                    <a:srgbClr val="EAEAEA">
                      <a:lumMod val="25000"/>
                    </a:srgbClr>
                  </a:solidFill>
                  <a:latin typeface="IBM Plex Sans Condensed" panose="020B0506050203000203" pitchFamily="34" charset="77"/>
                </a:rPr>
                <a:t>OSLC</a:t>
              </a:r>
            </a:p>
          </p:txBody>
        </p: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EAE5AD21-DA4F-A14B-9DAE-676378A214ED}"/>
                </a:ext>
              </a:extLst>
            </p:cNvPr>
            <p:cNvGrpSpPr/>
            <p:nvPr/>
          </p:nvGrpSpPr>
          <p:grpSpPr>
            <a:xfrm>
              <a:off x="2604824" y="3076020"/>
              <a:ext cx="1513693" cy="1615830"/>
              <a:chOff x="2872453" y="1098537"/>
              <a:chExt cx="3182792" cy="3397552"/>
            </a:xfrm>
          </p:grpSpPr>
          <p:sp>
            <p:nvSpPr>
              <p:cNvPr id="235" name="Line 109">
                <a:extLst>
                  <a:ext uri="{FF2B5EF4-FFF2-40B4-BE49-F238E27FC236}">
                    <a16:creationId xmlns:a16="http://schemas.microsoft.com/office/drawing/2014/main" id="{9B96DF85-9450-0A4B-9CB3-548C3000D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2905925" y="2415359"/>
                <a:ext cx="2092" cy="777133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36" name="Line 110">
                <a:extLst>
                  <a:ext uri="{FF2B5EF4-FFF2-40B4-BE49-F238E27FC236}">
                    <a16:creationId xmlns:a16="http://schemas.microsoft.com/office/drawing/2014/main" id="{B94742D2-403E-D74B-AEF0-AF2DFC743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4019848" y="1261689"/>
                <a:ext cx="886956" cy="2092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37" name="Line 111">
                <a:extLst>
                  <a:ext uri="{FF2B5EF4-FFF2-40B4-BE49-F238E27FC236}">
                    <a16:creationId xmlns:a16="http://schemas.microsoft.com/office/drawing/2014/main" id="{C65302C4-C0A5-F64D-9364-CC417C06D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4019848" y="1261689"/>
                <a:ext cx="886956" cy="2092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38" name="Freeform 112">
                <a:extLst>
                  <a:ext uri="{FF2B5EF4-FFF2-40B4-BE49-F238E27FC236}">
                    <a16:creationId xmlns:a16="http://schemas.microsoft.com/office/drawing/2014/main" id="{84DAE513-EEF0-B44C-AE11-054DB34DC8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905924" y="1261689"/>
                <a:ext cx="3116897" cy="3087611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39" name="Freeform 113">
                <a:extLst>
                  <a:ext uri="{FF2B5EF4-FFF2-40B4-BE49-F238E27FC236}">
                    <a16:creationId xmlns:a16="http://schemas.microsoft.com/office/drawing/2014/main" id="{FE848633-79C9-3F44-9AB0-8853BDE4B24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905924" y="1260643"/>
                <a:ext cx="3116897" cy="3089702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40" name="Freeform 114">
                <a:extLst>
                  <a:ext uri="{FF2B5EF4-FFF2-40B4-BE49-F238E27FC236}">
                    <a16:creationId xmlns:a16="http://schemas.microsoft.com/office/drawing/2014/main" id="{C8C0CC63-BF97-AB4D-AA34-C02E94583F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903667" y="3263615"/>
                <a:ext cx="802235" cy="794913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41" name="Freeform 115">
                <a:extLst>
                  <a:ext uri="{FF2B5EF4-FFF2-40B4-BE49-F238E27FC236}">
                    <a16:creationId xmlns:a16="http://schemas.microsoft.com/office/drawing/2014/main" id="{FCEE6DB4-F555-B841-9CCA-62D381F216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222844" y="1550367"/>
                <a:ext cx="1965319" cy="1971595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42" name="Line 116">
                <a:extLst>
                  <a:ext uri="{FF2B5EF4-FFF2-40B4-BE49-F238E27FC236}">
                    <a16:creationId xmlns:a16="http://schemas.microsoft.com/office/drawing/2014/main" id="{F92E1A73-EBEC-5E40-BD1C-5360D6E1E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5028134" y="2460335"/>
                <a:ext cx="882771" cy="345159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43" name="Freeform 117">
                <a:extLst>
                  <a:ext uri="{FF2B5EF4-FFF2-40B4-BE49-F238E27FC236}">
                    <a16:creationId xmlns:a16="http://schemas.microsoft.com/office/drawing/2014/main" id="{A2997197-9E9A-354D-B415-3075C1B4197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740582" y="1552458"/>
                <a:ext cx="1162038" cy="1709064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44" name="Freeform 118">
                <a:extLst>
                  <a:ext uri="{FF2B5EF4-FFF2-40B4-BE49-F238E27FC236}">
                    <a16:creationId xmlns:a16="http://schemas.microsoft.com/office/drawing/2014/main" id="{8CFAF263-FD07-2342-BCF3-0D27F3C4C3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277149" y="2228136"/>
                <a:ext cx="308552" cy="2011340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45" name="Freeform 119">
                <a:extLst>
                  <a:ext uri="{FF2B5EF4-FFF2-40B4-BE49-F238E27FC236}">
                    <a16:creationId xmlns:a16="http://schemas.microsoft.com/office/drawing/2014/main" id="{9ADBD946-A206-5B45-9E4F-E3814052C5C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908016" y="2636052"/>
                <a:ext cx="1368088" cy="1323113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46" name="Freeform 120">
                <a:extLst>
                  <a:ext uri="{FF2B5EF4-FFF2-40B4-BE49-F238E27FC236}">
                    <a16:creationId xmlns:a16="http://schemas.microsoft.com/office/drawing/2014/main" id="{C8ADEF4C-1E9F-F446-A2AB-12ECB4646A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908015" y="2087981"/>
                <a:ext cx="2797886" cy="2262365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47" name="Freeform 121">
                <a:extLst>
                  <a:ext uri="{FF2B5EF4-FFF2-40B4-BE49-F238E27FC236}">
                    <a16:creationId xmlns:a16="http://schemas.microsoft.com/office/drawing/2014/main" id="{B832CAC7-724F-8246-8988-C5ABBDB05F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902620" y="2416404"/>
                <a:ext cx="1120201" cy="845118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48" name="Freeform 122">
                <a:extLst>
                  <a:ext uri="{FF2B5EF4-FFF2-40B4-BE49-F238E27FC236}">
                    <a16:creationId xmlns:a16="http://schemas.microsoft.com/office/drawing/2014/main" id="{5BA69FF4-B7D7-5547-87D5-8CBBC4980BA6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537670" y="1650777"/>
                <a:ext cx="2043764" cy="709146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49" name="Freeform 123">
                <a:extLst>
                  <a:ext uri="{FF2B5EF4-FFF2-40B4-BE49-F238E27FC236}">
                    <a16:creationId xmlns:a16="http://schemas.microsoft.com/office/drawing/2014/main" id="{7B0ED239-A45B-8C4E-88A2-5B8A1710EB9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464373" y="1371513"/>
                <a:ext cx="1558448" cy="2978833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50" name="Line 124">
                <a:extLst>
                  <a:ext uri="{FF2B5EF4-FFF2-40B4-BE49-F238E27FC236}">
                    <a16:creationId xmlns:a16="http://schemas.microsoft.com/office/drawing/2014/main" id="{92A59DFD-1EB2-6C47-BCFE-B5CA1107B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 flipV="1">
                <a:off x="3348356" y="1650778"/>
                <a:ext cx="927748" cy="985274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51" name="Freeform 125">
                <a:extLst>
                  <a:ext uri="{FF2B5EF4-FFF2-40B4-BE49-F238E27FC236}">
                    <a16:creationId xmlns:a16="http://schemas.microsoft.com/office/drawing/2014/main" id="{01BFC1BD-964B-C749-A529-42332057C42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021940" y="1371513"/>
                <a:ext cx="1683961" cy="2977787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52" name="Freeform 126">
                <a:extLst>
                  <a:ext uri="{FF2B5EF4-FFF2-40B4-BE49-F238E27FC236}">
                    <a16:creationId xmlns:a16="http://schemas.microsoft.com/office/drawing/2014/main" id="{D64A30B5-B288-7F40-A108-76E5646D6C8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280286" y="2633961"/>
                <a:ext cx="1300102" cy="1326250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53" name="Freeform 127">
                <a:extLst>
                  <a:ext uri="{FF2B5EF4-FFF2-40B4-BE49-F238E27FC236}">
                    <a16:creationId xmlns:a16="http://schemas.microsoft.com/office/drawing/2014/main" id="{77194D7B-EE7F-F945-81C7-AA8B8C204F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347309" y="3609820"/>
                <a:ext cx="1555311" cy="739742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54" name="Line 128">
                <a:extLst>
                  <a:ext uri="{FF2B5EF4-FFF2-40B4-BE49-F238E27FC236}">
                    <a16:creationId xmlns:a16="http://schemas.microsoft.com/office/drawing/2014/main" id="{873FF20B-A5E0-F849-9829-1A80ADE7E0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908016" y="1650778"/>
                <a:ext cx="440341" cy="787592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55" name="Line 129">
                <a:extLst>
                  <a:ext uri="{FF2B5EF4-FFF2-40B4-BE49-F238E27FC236}">
                    <a16:creationId xmlns:a16="http://schemas.microsoft.com/office/drawing/2014/main" id="{1609BDAB-1752-EF4E-A210-E77DC18C5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3346264" y="1260643"/>
                <a:ext cx="676723" cy="393273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56" name="Line 130">
                <a:extLst>
                  <a:ext uri="{FF2B5EF4-FFF2-40B4-BE49-F238E27FC236}">
                    <a16:creationId xmlns:a16="http://schemas.microsoft.com/office/drawing/2014/main" id="{FB39F6F8-7346-BF43-A74F-05CE3BC3C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4906804" y="1261688"/>
                <a:ext cx="674631" cy="386997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57" name="Line 131">
                <a:extLst>
                  <a:ext uri="{FF2B5EF4-FFF2-40B4-BE49-F238E27FC236}">
                    <a16:creationId xmlns:a16="http://schemas.microsoft.com/office/drawing/2014/main" id="{9FF6A0E3-AE5B-F944-A4C1-0F0AF0EC9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5581435" y="1634042"/>
                <a:ext cx="438248" cy="780270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58" name="Line 116">
                <a:extLst>
                  <a:ext uri="{FF2B5EF4-FFF2-40B4-BE49-F238E27FC236}">
                    <a16:creationId xmlns:a16="http://schemas.microsoft.com/office/drawing/2014/main" id="{5918861F-FB58-564A-B5ED-72B15D747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4590257" y="2228136"/>
                <a:ext cx="437877" cy="232199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DB9B06A2-5D4B-C041-A39A-7D4D46ABBE9B}"/>
                  </a:ext>
                </a:extLst>
              </p:cNvPr>
              <p:cNvGrpSpPr/>
              <p:nvPr/>
            </p:nvGrpSpPr>
            <p:grpSpPr>
              <a:xfrm rot="10800000">
                <a:off x="2872453" y="1207300"/>
                <a:ext cx="3182792" cy="3175992"/>
                <a:chOff x="3974139" y="1360656"/>
                <a:chExt cx="4243722" cy="4234656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291" name="Freeform 133">
                  <a:extLst>
                    <a:ext uri="{FF2B5EF4-FFF2-40B4-BE49-F238E27FC236}">
                      <a16:creationId xmlns:a16="http://schemas.microsoft.com/office/drawing/2014/main" id="{A979F154-C71B-3A4F-B5B0-F6D3F6244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7336" y="3307496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4 h 272"/>
                    <a:gd name="T4" fmla="*/ 250 w 272"/>
                    <a:gd name="T5" fmla="*/ 213 h 272"/>
                    <a:gd name="T6" fmla="*/ 213 w 272"/>
                    <a:gd name="T7" fmla="*/ 249 h 272"/>
                    <a:gd name="T8" fmla="*/ 165 w 272"/>
                    <a:gd name="T9" fmla="*/ 270 h 272"/>
                    <a:gd name="T10" fmla="*/ 136 w 272"/>
                    <a:gd name="T11" fmla="*/ 272 h 272"/>
                    <a:gd name="T12" fmla="*/ 109 w 272"/>
                    <a:gd name="T13" fmla="*/ 270 h 272"/>
                    <a:gd name="T14" fmla="*/ 60 w 272"/>
                    <a:gd name="T15" fmla="*/ 249 h 272"/>
                    <a:gd name="T16" fmla="*/ 24 w 272"/>
                    <a:gd name="T17" fmla="*/ 213 h 272"/>
                    <a:gd name="T18" fmla="*/ 3 w 272"/>
                    <a:gd name="T19" fmla="*/ 164 h 272"/>
                    <a:gd name="T20" fmla="*/ 0 w 272"/>
                    <a:gd name="T21" fmla="*/ 136 h 272"/>
                    <a:gd name="T22" fmla="*/ 3 w 272"/>
                    <a:gd name="T23" fmla="*/ 108 h 272"/>
                    <a:gd name="T24" fmla="*/ 24 w 272"/>
                    <a:gd name="T25" fmla="*/ 60 h 272"/>
                    <a:gd name="T26" fmla="*/ 60 w 272"/>
                    <a:gd name="T27" fmla="*/ 22 h 272"/>
                    <a:gd name="T28" fmla="*/ 109 w 272"/>
                    <a:gd name="T29" fmla="*/ 2 h 272"/>
                    <a:gd name="T30" fmla="*/ 136 w 272"/>
                    <a:gd name="T31" fmla="*/ 0 h 272"/>
                    <a:gd name="T32" fmla="*/ 165 w 272"/>
                    <a:gd name="T33" fmla="*/ 2 h 272"/>
                    <a:gd name="T34" fmla="*/ 213 w 272"/>
                    <a:gd name="T35" fmla="*/ 22 h 272"/>
                    <a:gd name="T36" fmla="*/ 250 w 272"/>
                    <a:gd name="T37" fmla="*/ 60 h 272"/>
                    <a:gd name="T38" fmla="*/ 271 w 272"/>
                    <a:gd name="T39" fmla="*/ 108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4"/>
                      </a:lnTo>
                      <a:lnTo>
                        <a:pt x="250" y="213"/>
                      </a:lnTo>
                      <a:lnTo>
                        <a:pt x="213" y="249"/>
                      </a:lnTo>
                      <a:lnTo>
                        <a:pt x="165" y="270"/>
                      </a:lnTo>
                      <a:lnTo>
                        <a:pt x="136" y="272"/>
                      </a:lnTo>
                      <a:lnTo>
                        <a:pt x="109" y="270"/>
                      </a:lnTo>
                      <a:lnTo>
                        <a:pt x="60" y="249"/>
                      </a:lnTo>
                      <a:lnTo>
                        <a:pt x="24" y="213"/>
                      </a:lnTo>
                      <a:lnTo>
                        <a:pt x="3" y="164"/>
                      </a:lnTo>
                      <a:lnTo>
                        <a:pt x="0" y="136"/>
                      </a:lnTo>
                      <a:lnTo>
                        <a:pt x="3" y="108"/>
                      </a:lnTo>
                      <a:lnTo>
                        <a:pt x="24" y="60"/>
                      </a:lnTo>
                      <a:lnTo>
                        <a:pt x="60" y="22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65" y="2"/>
                      </a:lnTo>
                      <a:lnTo>
                        <a:pt x="213" y="22"/>
                      </a:lnTo>
                      <a:lnTo>
                        <a:pt x="250" y="60"/>
                      </a:lnTo>
                      <a:lnTo>
                        <a:pt x="271" y="108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92" name="Freeform 134">
                  <a:extLst>
                    <a:ext uri="{FF2B5EF4-FFF2-40B4-BE49-F238E27FC236}">
                      <a16:creationId xmlns:a16="http://schemas.microsoft.com/office/drawing/2014/main" id="{A4022E75-9796-3444-A20D-9465219E73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23029" y="2926774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5 h 272"/>
                    <a:gd name="T4" fmla="*/ 249 w 272"/>
                    <a:gd name="T5" fmla="*/ 213 h 272"/>
                    <a:gd name="T6" fmla="*/ 213 w 272"/>
                    <a:gd name="T7" fmla="*/ 250 h 272"/>
                    <a:gd name="T8" fmla="*/ 163 w 272"/>
                    <a:gd name="T9" fmla="*/ 271 h 272"/>
                    <a:gd name="T10" fmla="*/ 136 w 272"/>
                    <a:gd name="T11" fmla="*/ 272 h 272"/>
                    <a:gd name="T12" fmla="*/ 108 w 272"/>
                    <a:gd name="T13" fmla="*/ 271 h 272"/>
                    <a:gd name="T14" fmla="*/ 60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5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60 w 272"/>
                    <a:gd name="T27" fmla="*/ 23 h 272"/>
                    <a:gd name="T28" fmla="*/ 108 w 272"/>
                    <a:gd name="T29" fmla="*/ 3 h 272"/>
                    <a:gd name="T30" fmla="*/ 136 w 272"/>
                    <a:gd name="T31" fmla="*/ 0 h 272"/>
                    <a:gd name="T32" fmla="*/ 163 w 272"/>
                    <a:gd name="T33" fmla="*/ 3 h 272"/>
                    <a:gd name="T34" fmla="*/ 213 w 272"/>
                    <a:gd name="T35" fmla="*/ 23 h 272"/>
                    <a:gd name="T36" fmla="*/ 249 w 272"/>
                    <a:gd name="T37" fmla="*/ 60 h 272"/>
                    <a:gd name="T38" fmla="*/ 270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5"/>
                      </a:lnTo>
                      <a:lnTo>
                        <a:pt x="249" y="213"/>
                      </a:lnTo>
                      <a:lnTo>
                        <a:pt x="213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8" y="271"/>
                      </a:lnTo>
                      <a:lnTo>
                        <a:pt x="60" y="250"/>
                      </a:lnTo>
                      <a:lnTo>
                        <a:pt x="22" y="213"/>
                      </a:lnTo>
                      <a:lnTo>
                        <a:pt x="1" y="165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60" y="23"/>
                      </a:lnTo>
                      <a:lnTo>
                        <a:pt x="108" y="3"/>
                      </a:lnTo>
                      <a:lnTo>
                        <a:pt x="136" y="0"/>
                      </a:lnTo>
                      <a:lnTo>
                        <a:pt x="163" y="3"/>
                      </a:lnTo>
                      <a:lnTo>
                        <a:pt x="213" y="23"/>
                      </a:lnTo>
                      <a:lnTo>
                        <a:pt x="249" y="60"/>
                      </a:lnTo>
                      <a:lnTo>
                        <a:pt x="270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93" name="Freeform 136">
                  <a:extLst>
                    <a:ext uri="{FF2B5EF4-FFF2-40B4-BE49-F238E27FC236}">
                      <a16:creationId xmlns:a16="http://schemas.microsoft.com/office/drawing/2014/main" id="{B8A4C892-33C2-B648-9F3F-10534F1BCE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8600" y="2501426"/>
                  <a:ext cx="65546" cy="65546"/>
                </a:xfrm>
                <a:custGeom>
                  <a:avLst/>
                  <a:gdLst>
                    <a:gd name="T0" fmla="*/ 188 w 188"/>
                    <a:gd name="T1" fmla="*/ 93 h 188"/>
                    <a:gd name="T2" fmla="*/ 187 w 188"/>
                    <a:gd name="T3" fmla="*/ 113 h 188"/>
                    <a:gd name="T4" fmla="*/ 173 w 188"/>
                    <a:gd name="T5" fmla="*/ 146 h 188"/>
                    <a:gd name="T6" fmla="*/ 147 w 188"/>
                    <a:gd name="T7" fmla="*/ 172 h 188"/>
                    <a:gd name="T8" fmla="*/ 113 w 188"/>
                    <a:gd name="T9" fmla="*/ 187 h 188"/>
                    <a:gd name="T10" fmla="*/ 94 w 188"/>
                    <a:gd name="T11" fmla="*/ 188 h 188"/>
                    <a:gd name="T12" fmla="*/ 74 w 188"/>
                    <a:gd name="T13" fmla="*/ 187 h 188"/>
                    <a:gd name="T14" fmla="*/ 41 w 188"/>
                    <a:gd name="T15" fmla="*/ 172 h 188"/>
                    <a:gd name="T16" fmla="*/ 16 w 188"/>
                    <a:gd name="T17" fmla="*/ 146 h 188"/>
                    <a:gd name="T18" fmla="*/ 2 w 188"/>
                    <a:gd name="T19" fmla="*/ 113 h 188"/>
                    <a:gd name="T20" fmla="*/ 0 w 188"/>
                    <a:gd name="T21" fmla="*/ 93 h 188"/>
                    <a:gd name="T22" fmla="*/ 2 w 188"/>
                    <a:gd name="T23" fmla="*/ 75 h 188"/>
                    <a:gd name="T24" fmla="*/ 16 w 188"/>
                    <a:gd name="T25" fmla="*/ 40 h 188"/>
                    <a:gd name="T26" fmla="*/ 41 w 188"/>
                    <a:gd name="T27" fmla="*/ 16 h 188"/>
                    <a:gd name="T28" fmla="*/ 74 w 188"/>
                    <a:gd name="T29" fmla="*/ 1 h 188"/>
                    <a:gd name="T30" fmla="*/ 94 w 188"/>
                    <a:gd name="T31" fmla="*/ 0 h 188"/>
                    <a:gd name="T32" fmla="*/ 113 w 188"/>
                    <a:gd name="T33" fmla="*/ 1 h 188"/>
                    <a:gd name="T34" fmla="*/ 147 w 188"/>
                    <a:gd name="T35" fmla="*/ 16 h 188"/>
                    <a:gd name="T36" fmla="*/ 173 w 188"/>
                    <a:gd name="T37" fmla="*/ 40 h 188"/>
                    <a:gd name="T38" fmla="*/ 187 w 188"/>
                    <a:gd name="T39" fmla="*/ 75 h 188"/>
                    <a:gd name="T40" fmla="*/ 188 w 188"/>
                    <a:gd name="T41" fmla="*/ 93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8" h="188">
                      <a:moveTo>
                        <a:pt x="188" y="93"/>
                      </a:moveTo>
                      <a:lnTo>
                        <a:pt x="187" y="113"/>
                      </a:lnTo>
                      <a:lnTo>
                        <a:pt x="173" y="146"/>
                      </a:lnTo>
                      <a:lnTo>
                        <a:pt x="147" y="172"/>
                      </a:lnTo>
                      <a:lnTo>
                        <a:pt x="113" y="187"/>
                      </a:lnTo>
                      <a:lnTo>
                        <a:pt x="94" y="188"/>
                      </a:lnTo>
                      <a:lnTo>
                        <a:pt x="74" y="187"/>
                      </a:lnTo>
                      <a:lnTo>
                        <a:pt x="41" y="172"/>
                      </a:lnTo>
                      <a:lnTo>
                        <a:pt x="16" y="146"/>
                      </a:lnTo>
                      <a:lnTo>
                        <a:pt x="2" y="113"/>
                      </a:lnTo>
                      <a:lnTo>
                        <a:pt x="0" y="93"/>
                      </a:lnTo>
                      <a:lnTo>
                        <a:pt x="2" y="75"/>
                      </a:lnTo>
                      <a:lnTo>
                        <a:pt x="16" y="40"/>
                      </a:lnTo>
                      <a:lnTo>
                        <a:pt x="41" y="16"/>
                      </a:lnTo>
                      <a:lnTo>
                        <a:pt x="74" y="1"/>
                      </a:lnTo>
                      <a:lnTo>
                        <a:pt x="94" y="0"/>
                      </a:lnTo>
                      <a:lnTo>
                        <a:pt x="113" y="1"/>
                      </a:lnTo>
                      <a:lnTo>
                        <a:pt x="147" y="16"/>
                      </a:lnTo>
                      <a:lnTo>
                        <a:pt x="173" y="40"/>
                      </a:lnTo>
                      <a:lnTo>
                        <a:pt x="187" y="75"/>
                      </a:lnTo>
                      <a:lnTo>
                        <a:pt x="188" y="9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94" name="Freeform 137">
                  <a:extLst>
                    <a:ext uri="{FF2B5EF4-FFF2-40B4-BE49-F238E27FC236}">
                      <a16:creationId xmlns:a16="http://schemas.microsoft.com/office/drawing/2014/main" id="{9E578BE8-F4A5-2248-A734-6E3D3F86BB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41652" y="2024478"/>
                  <a:ext cx="94832" cy="94832"/>
                </a:xfrm>
                <a:custGeom>
                  <a:avLst/>
                  <a:gdLst>
                    <a:gd name="T0" fmla="*/ 273 w 273"/>
                    <a:gd name="T1" fmla="*/ 136 h 272"/>
                    <a:gd name="T2" fmla="*/ 270 w 273"/>
                    <a:gd name="T3" fmla="*/ 163 h 272"/>
                    <a:gd name="T4" fmla="*/ 249 w 273"/>
                    <a:gd name="T5" fmla="*/ 212 h 272"/>
                    <a:gd name="T6" fmla="*/ 213 w 273"/>
                    <a:gd name="T7" fmla="*/ 248 h 272"/>
                    <a:gd name="T8" fmla="*/ 164 w 273"/>
                    <a:gd name="T9" fmla="*/ 269 h 272"/>
                    <a:gd name="T10" fmla="*/ 137 w 273"/>
                    <a:gd name="T11" fmla="*/ 272 h 272"/>
                    <a:gd name="T12" fmla="*/ 108 w 273"/>
                    <a:gd name="T13" fmla="*/ 269 h 272"/>
                    <a:gd name="T14" fmla="*/ 60 w 273"/>
                    <a:gd name="T15" fmla="*/ 248 h 272"/>
                    <a:gd name="T16" fmla="*/ 22 w 273"/>
                    <a:gd name="T17" fmla="*/ 212 h 272"/>
                    <a:gd name="T18" fmla="*/ 2 w 273"/>
                    <a:gd name="T19" fmla="*/ 163 h 272"/>
                    <a:gd name="T20" fmla="*/ 0 w 273"/>
                    <a:gd name="T21" fmla="*/ 136 h 272"/>
                    <a:gd name="T22" fmla="*/ 2 w 273"/>
                    <a:gd name="T23" fmla="*/ 108 h 272"/>
                    <a:gd name="T24" fmla="*/ 22 w 273"/>
                    <a:gd name="T25" fmla="*/ 59 h 272"/>
                    <a:gd name="T26" fmla="*/ 60 w 273"/>
                    <a:gd name="T27" fmla="*/ 22 h 272"/>
                    <a:gd name="T28" fmla="*/ 108 w 273"/>
                    <a:gd name="T29" fmla="*/ 1 h 272"/>
                    <a:gd name="T30" fmla="*/ 137 w 273"/>
                    <a:gd name="T31" fmla="*/ 0 h 272"/>
                    <a:gd name="T32" fmla="*/ 164 w 273"/>
                    <a:gd name="T33" fmla="*/ 1 h 272"/>
                    <a:gd name="T34" fmla="*/ 213 w 273"/>
                    <a:gd name="T35" fmla="*/ 22 h 272"/>
                    <a:gd name="T36" fmla="*/ 249 w 273"/>
                    <a:gd name="T37" fmla="*/ 59 h 272"/>
                    <a:gd name="T38" fmla="*/ 270 w 273"/>
                    <a:gd name="T39" fmla="*/ 108 h 272"/>
                    <a:gd name="T40" fmla="*/ 273 w 273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2">
                      <a:moveTo>
                        <a:pt x="273" y="136"/>
                      </a:moveTo>
                      <a:lnTo>
                        <a:pt x="270" y="163"/>
                      </a:lnTo>
                      <a:lnTo>
                        <a:pt x="249" y="212"/>
                      </a:lnTo>
                      <a:lnTo>
                        <a:pt x="213" y="248"/>
                      </a:lnTo>
                      <a:lnTo>
                        <a:pt x="164" y="269"/>
                      </a:lnTo>
                      <a:lnTo>
                        <a:pt x="137" y="272"/>
                      </a:lnTo>
                      <a:lnTo>
                        <a:pt x="108" y="269"/>
                      </a:lnTo>
                      <a:lnTo>
                        <a:pt x="60" y="248"/>
                      </a:lnTo>
                      <a:lnTo>
                        <a:pt x="22" y="212"/>
                      </a:lnTo>
                      <a:lnTo>
                        <a:pt x="2" y="163"/>
                      </a:lnTo>
                      <a:lnTo>
                        <a:pt x="0" y="136"/>
                      </a:lnTo>
                      <a:lnTo>
                        <a:pt x="2" y="108"/>
                      </a:lnTo>
                      <a:lnTo>
                        <a:pt x="22" y="59"/>
                      </a:lnTo>
                      <a:lnTo>
                        <a:pt x="60" y="22"/>
                      </a:lnTo>
                      <a:lnTo>
                        <a:pt x="108" y="1"/>
                      </a:lnTo>
                      <a:lnTo>
                        <a:pt x="137" y="0"/>
                      </a:lnTo>
                      <a:lnTo>
                        <a:pt x="164" y="1"/>
                      </a:lnTo>
                      <a:lnTo>
                        <a:pt x="213" y="22"/>
                      </a:lnTo>
                      <a:lnTo>
                        <a:pt x="249" y="59"/>
                      </a:lnTo>
                      <a:lnTo>
                        <a:pt x="270" y="108"/>
                      </a:lnTo>
                      <a:lnTo>
                        <a:pt x="273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95" name="Freeform 138">
                  <a:extLst>
                    <a:ext uri="{FF2B5EF4-FFF2-40B4-BE49-F238E27FC236}">
                      <a16:creationId xmlns:a16="http://schemas.microsoft.com/office/drawing/2014/main" id="{A5A52ABC-6AD0-2A4B-A177-5CBCAE9BAC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15729" y="5112089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4 h 272"/>
                    <a:gd name="T4" fmla="*/ 250 w 272"/>
                    <a:gd name="T5" fmla="*/ 212 h 272"/>
                    <a:gd name="T6" fmla="*/ 213 w 272"/>
                    <a:gd name="T7" fmla="*/ 250 h 272"/>
                    <a:gd name="T8" fmla="*/ 163 w 272"/>
                    <a:gd name="T9" fmla="*/ 271 h 272"/>
                    <a:gd name="T10" fmla="*/ 136 w 272"/>
                    <a:gd name="T11" fmla="*/ 272 h 272"/>
                    <a:gd name="T12" fmla="*/ 109 w 272"/>
                    <a:gd name="T13" fmla="*/ 271 h 272"/>
                    <a:gd name="T14" fmla="*/ 60 w 272"/>
                    <a:gd name="T15" fmla="*/ 250 h 272"/>
                    <a:gd name="T16" fmla="*/ 22 w 272"/>
                    <a:gd name="T17" fmla="*/ 212 h 272"/>
                    <a:gd name="T18" fmla="*/ 1 w 272"/>
                    <a:gd name="T19" fmla="*/ 164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59 h 272"/>
                    <a:gd name="T26" fmla="*/ 60 w 272"/>
                    <a:gd name="T27" fmla="*/ 23 h 272"/>
                    <a:gd name="T28" fmla="*/ 109 w 272"/>
                    <a:gd name="T29" fmla="*/ 2 h 272"/>
                    <a:gd name="T30" fmla="*/ 136 w 272"/>
                    <a:gd name="T31" fmla="*/ 0 h 272"/>
                    <a:gd name="T32" fmla="*/ 163 w 272"/>
                    <a:gd name="T33" fmla="*/ 2 h 272"/>
                    <a:gd name="T34" fmla="*/ 213 w 272"/>
                    <a:gd name="T35" fmla="*/ 23 h 272"/>
                    <a:gd name="T36" fmla="*/ 250 w 272"/>
                    <a:gd name="T37" fmla="*/ 59 h 272"/>
                    <a:gd name="T38" fmla="*/ 270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4"/>
                      </a:lnTo>
                      <a:lnTo>
                        <a:pt x="250" y="212"/>
                      </a:lnTo>
                      <a:lnTo>
                        <a:pt x="213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9" y="271"/>
                      </a:lnTo>
                      <a:lnTo>
                        <a:pt x="60" y="250"/>
                      </a:lnTo>
                      <a:lnTo>
                        <a:pt x="22" y="212"/>
                      </a:lnTo>
                      <a:lnTo>
                        <a:pt x="1" y="164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59"/>
                      </a:lnTo>
                      <a:lnTo>
                        <a:pt x="60" y="23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63" y="2"/>
                      </a:lnTo>
                      <a:lnTo>
                        <a:pt x="213" y="23"/>
                      </a:lnTo>
                      <a:lnTo>
                        <a:pt x="250" y="59"/>
                      </a:lnTo>
                      <a:lnTo>
                        <a:pt x="270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96" name="Freeform 139">
                  <a:extLst>
                    <a:ext uri="{FF2B5EF4-FFF2-40B4-BE49-F238E27FC236}">
                      <a16:creationId xmlns:a16="http://schemas.microsoft.com/office/drawing/2014/main" id="{26FE74A6-3651-4347-A0FF-F63C7A714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4514" y="4983787"/>
                  <a:ext cx="94832" cy="94832"/>
                </a:xfrm>
                <a:custGeom>
                  <a:avLst/>
                  <a:gdLst>
                    <a:gd name="T0" fmla="*/ 271 w 271"/>
                    <a:gd name="T1" fmla="*/ 136 h 272"/>
                    <a:gd name="T2" fmla="*/ 269 w 271"/>
                    <a:gd name="T3" fmla="*/ 165 h 272"/>
                    <a:gd name="T4" fmla="*/ 249 w 271"/>
                    <a:gd name="T5" fmla="*/ 213 h 272"/>
                    <a:gd name="T6" fmla="*/ 212 w 271"/>
                    <a:gd name="T7" fmla="*/ 250 h 272"/>
                    <a:gd name="T8" fmla="*/ 163 w 271"/>
                    <a:gd name="T9" fmla="*/ 271 h 272"/>
                    <a:gd name="T10" fmla="*/ 136 w 271"/>
                    <a:gd name="T11" fmla="*/ 272 h 272"/>
                    <a:gd name="T12" fmla="*/ 107 w 271"/>
                    <a:gd name="T13" fmla="*/ 271 h 272"/>
                    <a:gd name="T14" fmla="*/ 58 w 271"/>
                    <a:gd name="T15" fmla="*/ 250 h 272"/>
                    <a:gd name="T16" fmla="*/ 22 w 271"/>
                    <a:gd name="T17" fmla="*/ 213 h 272"/>
                    <a:gd name="T18" fmla="*/ 1 w 271"/>
                    <a:gd name="T19" fmla="*/ 165 h 272"/>
                    <a:gd name="T20" fmla="*/ 0 w 271"/>
                    <a:gd name="T21" fmla="*/ 136 h 272"/>
                    <a:gd name="T22" fmla="*/ 1 w 271"/>
                    <a:gd name="T23" fmla="*/ 109 h 272"/>
                    <a:gd name="T24" fmla="*/ 22 w 271"/>
                    <a:gd name="T25" fmla="*/ 60 h 272"/>
                    <a:gd name="T26" fmla="*/ 58 w 271"/>
                    <a:gd name="T27" fmla="*/ 24 h 272"/>
                    <a:gd name="T28" fmla="*/ 107 w 271"/>
                    <a:gd name="T29" fmla="*/ 3 h 272"/>
                    <a:gd name="T30" fmla="*/ 136 w 271"/>
                    <a:gd name="T31" fmla="*/ 0 h 272"/>
                    <a:gd name="T32" fmla="*/ 163 w 271"/>
                    <a:gd name="T33" fmla="*/ 3 h 272"/>
                    <a:gd name="T34" fmla="*/ 212 w 271"/>
                    <a:gd name="T35" fmla="*/ 24 h 272"/>
                    <a:gd name="T36" fmla="*/ 249 w 271"/>
                    <a:gd name="T37" fmla="*/ 60 h 272"/>
                    <a:gd name="T38" fmla="*/ 269 w 271"/>
                    <a:gd name="T39" fmla="*/ 109 h 272"/>
                    <a:gd name="T40" fmla="*/ 271 w 271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1" h="272">
                      <a:moveTo>
                        <a:pt x="271" y="136"/>
                      </a:moveTo>
                      <a:lnTo>
                        <a:pt x="269" y="165"/>
                      </a:lnTo>
                      <a:lnTo>
                        <a:pt x="249" y="213"/>
                      </a:lnTo>
                      <a:lnTo>
                        <a:pt x="212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7" y="271"/>
                      </a:lnTo>
                      <a:lnTo>
                        <a:pt x="58" y="250"/>
                      </a:lnTo>
                      <a:lnTo>
                        <a:pt x="22" y="213"/>
                      </a:lnTo>
                      <a:lnTo>
                        <a:pt x="1" y="165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58" y="24"/>
                      </a:lnTo>
                      <a:lnTo>
                        <a:pt x="107" y="3"/>
                      </a:lnTo>
                      <a:lnTo>
                        <a:pt x="136" y="0"/>
                      </a:lnTo>
                      <a:lnTo>
                        <a:pt x="163" y="3"/>
                      </a:lnTo>
                      <a:lnTo>
                        <a:pt x="212" y="24"/>
                      </a:lnTo>
                      <a:lnTo>
                        <a:pt x="249" y="60"/>
                      </a:lnTo>
                      <a:lnTo>
                        <a:pt x="269" y="109"/>
                      </a:lnTo>
                      <a:lnTo>
                        <a:pt x="271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97" name="Freeform 140">
                  <a:extLst>
                    <a:ext uri="{FF2B5EF4-FFF2-40B4-BE49-F238E27FC236}">
                      <a16:creationId xmlns:a16="http://schemas.microsoft.com/office/drawing/2014/main" id="{B6C01503-2E35-624B-BDAA-9BBF4AAD6B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94400" y="3445560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69 w 272"/>
                    <a:gd name="T3" fmla="*/ 164 h 272"/>
                    <a:gd name="T4" fmla="*/ 248 w 272"/>
                    <a:gd name="T5" fmla="*/ 213 h 272"/>
                    <a:gd name="T6" fmla="*/ 212 w 272"/>
                    <a:gd name="T7" fmla="*/ 250 h 272"/>
                    <a:gd name="T8" fmla="*/ 163 w 272"/>
                    <a:gd name="T9" fmla="*/ 271 h 272"/>
                    <a:gd name="T10" fmla="*/ 136 w 272"/>
                    <a:gd name="T11" fmla="*/ 272 h 272"/>
                    <a:gd name="T12" fmla="*/ 107 w 272"/>
                    <a:gd name="T13" fmla="*/ 271 h 272"/>
                    <a:gd name="T14" fmla="*/ 59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4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59 w 272"/>
                    <a:gd name="T27" fmla="*/ 24 h 272"/>
                    <a:gd name="T28" fmla="*/ 107 w 272"/>
                    <a:gd name="T29" fmla="*/ 3 h 272"/>
                    <a:gd name="T30" fmla="*/ 136 w 272"/>
                    <a:gd name="T31" fmla="*/ 0 h 272"/>
                    <a:gd name="T32" fmla="*/ 163 w 272"/>
                    <a:gd name="T33" fmla="*/ 3 h 272"/>
                    <a:gd name="T34" fmla="*/ 212 w 272"/>
                    <a:gd name="T35" fmla="*/ 24 h 272"/>
                    <a:gd name="T36" fmla="*/ 248 w 272"/>
                    <a:gd name="T37" fmla="*/ 60 h 272"/>
                    <a:gd name="T38" fmla="*/ 269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69" y="164"/>
                      </a:lnTo>
                      <a:lnTo>
                        <a:pt x="248" y="213"/>
                      </a:lnTo>
                      <a:lnTo>
                        <a:pt x="212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7" y="271"/>
                      </a:lnTo>
                      <a:lnTo>
                        <a:pt x="59" y="250"/>
                      </a:lnTo>
                      <a:lnTo>
                        <a:pt x="22" y="213"/>
                      </a:lnTo>
                      <a:lnTo>
                        <a:pt x="1" y="164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59" y="24"/>
                      </a:lnTo>
                      <a:lnTo>
                        <a:pt x="107" y="3"/>
                      </a:lnTo>
                      <a:lnTo>
                        <a:pt x="136" y="0"/>
                      </a:lnTo>
                      <a:lnTo>
                        <a:pt x="163" y="3"/>
                      </a:lnTo>
                      <a:lnTo>
                        <a:pt x="212" y="24"/>
                      </a:lnTo>
                      <a:lnTo>
                        <a:pt x="248" y="60"/>
                      </a:lnTo>
                      <a:lnTo>
                        <a:pt x="269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98" name="Freeform 141">
                  <a:extLst>
                    <a:ext uri="{FF2B5EF4-FFF2-40B4-BE49-F238E27FC236}">
                      <a16:creationId xmlns:a16="http://schemas.microsoft.com/office/drawing/2014/main" id="{8452CDC6-74D2-F647-BD2E-DBD3E3319F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94318" y="2731532"/>
                  <a:ext cx="65546" cy="65546"/>
                </a:xfrm>
                <a:custGeom>
                  <a:avLst/>
                  <a:gdLst>
                    <a:gd name="T0" fmla="*/ 188 w 188"/>
                    <a:gd name="T1" fmla="*/ 95 h 189"/>
                    <a:gd name="T2" fmla="*/ 187 w 188"/>
                    <a:gd name="T3" fmla="*/ 114 h 189"/>
                    <a:gd name="T4" fmla="*/ 173 w 188"/>
                    <a:gd name="T5" fmla="*/ 148 h 189"/>
                    <a:gd name="T6" fmla="*/ 147 w 188"/>
                    <a:gd name="T7" fmla="*/ 174 h 189"/>
                    <a:gd name="T8" fmla="*/ 113 w 188"/>
                    <a:gd name="T9" fmla="*/ 188 h 189"/>
                    <a:gd name="T10" fmla="*/ 95 w 188"/>
                    <a:gd name="T11" fmla="*/ 189 h 189"/>
                    <a:gd name="T12" fmla="*/ 75 w 188"/>
                    <a:gd name="T13" fmla="*/ 188 h 189"/>
                    <a:gd name="T14" fmla="*/ 42 w 188"/>
                    <a:gd name="T15" fmla="*/ 174 h 189"/>
                    <a:gd name="T16" fmla="*/ 16 w 188"/>
                    <a:gd name="T17" fmla="*/ 148 h 189"/>
                    <a:gd name="T18" fmla="*/ 2 w 188"/>
                    <a:gd name="T19" fmla="*/ 114 h 189"/>
                    <a:gd name="T20" fmla="*/ 0 w 188"/>
                    <a:gd name="T21" fmla="*/ 95 h 189"/>
                    <a:gd name="T22" fmla="*/ 2 w 188"/>
                    <a:gd name="T23" fmla="*/ 75 h 189"/>
                    <a:gd name="T24" fmla="*/ 16 w 188"/>
                    <a:gd name="T25" fmla="*/ 41 h 189"/>
                    <a:gd name="T26" fmla="*/ 42 w 188"/>
                    <a:gd name="T27" fmla="*/ 16 h 189"/>
                    <a:gd name="T28" fmla="*/ 75 w 188"/>
                    <a:gd name="T29" fmla="*/ 1 h 189"/>
                    <a:gd name="T30" fmla="*/ 95 w 188"/>
                    <a:gd name="T31" fmla="*/ 0 h 189"/>
                    <a:gd name="T32" fmla="*/ 113 w 188"/>
                    <a:gd name="T33" fmla="*/ 1 h 189"/>
                    <a:gd name="T34" fmla="*/ 147 w 188"/>
                    <a:gd name="T35" fmla="*/ 16 h 189"/>
                    <a:gd name="T36" fmla="*/ 173 w 188"/>
                    <a:gd name="T37" fmla="*/ 41 h 189"/>
                    <a:gd name="T38" fmla="*/ 187 w 188"/>
                    <a:gd name="T39" fmla="*/ 75 h 189"/>
                    <a:gd name="T40" fmla="*/ 188 w 188"/>
                    <a:gd name="T41" fmla="*/ 95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8" h="189">
                      <a:moveTo>
                        <a:pt x="188" y="95"/>
                      </a:moveTo>
                      <a:lnTo>
                        <a:pt x="187" y="114"/>
                      </a:lnTo>
                      <a:lnTo>
                        <a:pt x="173" y="148"/>
                      </a:lnTo>
                      <a:lnTo>
                        <a:pt x="147" y="174"/>
                      </a:lnTo>
                      <a:lnTo>
                        <a:pt x="113" y="188"/>
                      </a:lnTo>
                      <a:lnTo>
                        <a:pt x="95" y="189"/>
                      </a:lnTo>
                      <a:lnTo>
                        <a:pt x="75" y="188"/>
                      </a:lnTo>
                      <a:lnTo>
                        <a:pt x="42" y="174"/>
                      </a:lnTo>
                      <a:lnTo>
                        <a:pt x="16" y="148"/>
                      </a:lnTo>
                      <a:lnTo>
                        <a:pt x="2" y="114"/>
                      </a:lnTo>
                      <a:lnTo>
                        <a:pt x="0" y="95"/>
                      </a:lnTo>
                      <a:lnTo>
                        <a:pt x="2" y="75"/>
                      </a:lnTo>
                      <a:lnTo>
                        <a:pt x="16" y="41"/>
                      </a:lnTo>
                      <a:lnTo>
                        <a:pt x="42" y="16"/>
                      </a:lnTo>
                      <a:lnTo>
                        <a:pt x="75" y="1"/>
                      </a:lnTo>
                      <a:lnTo>
                        <a:pt x="95" y="0"/>
                      </a:lnTo>
                      <a:lnTo>
                        <a:pt x="113" y="1"/>
                      </a:lnTo>
                      <a:lnTo>
                        <a:pt x="147" y="16"/>
                      </a:lnTo>
                      <a:lnTo>
                        <a:pt x="173" y="41"/>
                      </a:lnTo>
                      <a:lnTo>
                        <a:pt x="187" y="75"/>
                      </a:lnTo>
                      <a:lnTo>
                        <a:pt x="188" y="9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99" name="Freeform 142">
                  <a:extLst>
                    <a:ext uri="{FF2B5EF4-FFF2-40B4-BE49-F238E27FC236}">
                      <a16:creationId xmlns:a16="http://schemas.microsoft.com/office/drawing/2014/main" id="{66F738F0-9B6C-0740-9E49-0433686187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6262" y="2698062"/>
                  <a:ext cx="66940" cy="66940"/>
                </a:xfrm>
                <a:custGeom>
                  <a:avLst/>
                  <a:gdLst>
                    <a:gd name="T0" fmla="*/ 189 w 189"/>
                    <a:gd name="T1" fmla="*/ 95 h 190"/>
                    <a:gd name="T2" fmla="*/ 188 w 189"/>
                    <a:gd name="T3" fmla="*/ 114 h 190"/>
                    <a:gd name="T4" fmla="*/ 174 w 189"/>
                    <a:gd name="T5" fmla="*/ 148 h 190"/>
                    <a:gd name="T6" fmla="*/ 148 w 189"/>
                    <a:gd name="T7" fmla="*/ 174 h 190"/>
                    <a:gd name="T8" fmla="*/ 114 w 189"/>
                    <a:gd name="T9" fmla="*/ 188 h 190"/>
                    <a:gd name="T10" fmla="*/ 94 w 189"/>
                    <a:gd name="T11" fmla="*/ 190 h 190"/>
                    <a:gd name="T12" fmla="*/ 75 w 189"/>
                    <a:gd name="T13" fmla="*/ 188 h 190"/>
                    <a:gd name="T14" fmla="*/ 41 w 189"/>
                    <a:gd name="T15" fmla="*/ 174 h 190"/>
                    <a:gd name="T16" fmla="*/ 15 w 189"/>
                    <a:gd name="T17" fmla="*/ 148 h 190"/>
                    <a:gd name="T18" fmla="*/ 1 w 189"/>
                    <a:gd name="T19" fmla="*/ 114 h 190"/>
                    <a:gd name="T20" fmla="*/ 0 w 189"/>
                    <a:gd name="T21" fmla="*/ 95 h 190"/>
                    <a:gd name="T22" fmla="*/ 1 w 189"/>
                    <a:gd name="T23" fmla="*/ 76 h 190"/>
                    <a:gd name="T24" fmla="*/ 15 w 189"/>
                    <a:gd name="T25" fmla="*/ 42 h 190"/>
                    <a:gd name="T26" fmla="*/ 41 w 189"/>
                    <a:gd name="T27" fmla="*/ 16 h 190"/>
                    <a:gd name="T28" fmla="*/ 75 w 189"/>
                    <a:gd name="T29" fmla="*/ 2 h 190"/>
                    <a:gd name="T30" fmla="*/ 94 w 189"/>
                    <a:gd name="T31" fmla="*/ 0 h 190"/>
                    <a:gd name="T32" fmla="*/ 114 w 189"/>
                    <a:gd name="T33" fmla="*/ 2 h 190"/>
                    <a:gd name="T34" fmla="*/ 148 w 189"/>
                    <a:gd name="T35" fmla="*/ 16 h 190"/>
                    <a:gd name="T36" fmla="*/ 174 w 189"/>
                    <a:gd name="T37" fmla="*/ 42 h 190"/>
                    <a:gd name="T38" fmla="*/ 188 w 189"/>
                    <a:gd name="T39" fmla="*/ 76 h 190"/>
                    <a:gd name="T40" fmla="*/ 189 w 189"/>
                    <a:gd name="T41" fmla="*/ 95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9" h="190">
                      <a:moveTo>
                        <a:pt x="189" y="95"/>
                      </a:moveTo>
                      <a:lnTo>
                        <a:pt x="188" y="114"/>
                      </a:lnTo>
                      <a:lnTo>
                        <a:pt x="174" y="148"/>
                      </a:lnTo>
                      <a:lnTo>
                        <a:pt x="148" y="174"/>
                      </a:lnTo>
                      <a:lnTo>
                        <a:pt x="114" y="188"/>
                      </a:lnTo>
                      <a:lnTo>
                        <a:pt x="94" y="190"/>
                      </a:lnTo>
                      <a:lnTo>
                        <a:pt x="75" y="188"/>
                      </a:lnTo>
                      <a:lnTo>
                        <a:pt x="41" y="174"/>
                      </a:lnTo>
                      <a:lnTo>
                        <a:pt x="15" y="148"/>
                      </a:lnTo>
                      <a:lnTo>
                        <a:pt x="1" y="114"/>
                      </a:lnTo>
                      <a:lnTo>
                        <a:pt x="0" y="95"/>
                      </a:lnTo>
                      <a:lnTo>
                        <a:pt x="1" y="76"/>
                      </a:lnTo>
                      <a:lnTo>
                        <a:pt x="15" y="42"/>
                      </a:lnTo>
                      <a:lnTo>
                        <a:pt x="41" y="16"/>
                      </a:lnTo>
                      <a:lnTo>
                        <a:pt x="75" y="2"/>
                      </a:lnTo>
                      <a:lnTo>
                        <a:pt x="94" y="0"/>
                      </a:lnTo>
                      <a:lnTo>
                        <a:pt x="114" y="2"/>
                      </a:lnTo>
                      <a:lnTo>
                        <a:pt x="148" y="16"/>
                      </a:lnTo>
                      <a:lnTo>
                        <a:pt x="174" y="42"/>
                      </a:lnTo>
                      <a:lnTo>
                        <a:pt x="188" y="76"/>
                      </a:lnTo>
                      <a:lnTo>
                        <a:pt x="189" y="9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00" name="Freeform 143">
                  <a:extLst>
                    <a:ext uri="{FF2B5EF4-FFF2-40B4-BE49-F238E27FC236}">
                      <a16:creationId xmlns:a16="http://schemas.microsoft.com/office/drawing/2014/main" id="{AA973E92-30BF-8246-A401-49CC53DA0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10889" y="2395438"/>
                  <a:ext cx="52994" cy="54389"/>
                </a:xfrm>
                <a:custGeom>
                  <a:avLst/>
                  <a:gdLst>
                    <a:gd name="T0" fmla="*/ 154 w 154"/>
                    <a:gd name="T1" fmla="*/ 78 h 154"/>
                    <a:gd name="T2" fmla="*/ 153 w 154"/>
                    <a:gd name="T3" fmla="*/ 93 h 154"/>
                    <a:gd name="T4" fmla="*/ 141 w 154"/>
                    <a:gd name="T5" fmla="*/ 121 h 154"/>
                    <a:gd name="T6" fmla="*/ 120 w 154"/>
                    <a:gd name="T7" fmla="*/ 141 h 154"/>
                    <a:gd name="T8" fmla="*/ 92 w 154"/>
                    <a:gd name="T9" fmla="*/ 153 h 154"/>
                    <a:gd name="T10" fmla="*/ 76 w 154"/>
                    <a:gd name="T11" fmla="*/ 154 h 154"/>
                    <a:gd name="T12" fmla="*/ 60 w 154"/>
                    <a:gd name="T13" fmla="*/ 153 h 154"/>
                    <a:gd name="T14" fmla="*/ 33 w 154"/>
                    <a:gd name="T15" fmla="*/ 141 h 154"/>
                    <a:gd name="T16" fmla="*/ 13 w 154"/>
                    <a:gd name="T17" fmla="*/ 121 h 154"/>
                    <a:gd name="T18" fmla="*/ 1 w 154"/>
                    <a:gd name="T19" fmla="*/ 93 h 154"/>
                    <a:gd name="T20" fmla="*/ 0 w 154"/>
                    <a:gd name="T21" fmla="*/ 78 h 154"/>
                    <a:gd name="T22" fmla="*/ 1 w 154"/>
                    <a:gd name="T23" fmla="*/ 62 h 154"/>
                    <a:gd name="T24" fmla="*/ 13 w 154"/>
                    <a:gd name="T25" fmla="*/ 34 h 154"/>
                    <a:gd name="T26" fmla="*/ 33 w 154"/>
                    <a:gd name="T27" fmla="*/ 13 h 154"/>
                    <a:gd name="T28" fmla="*/ 60 w 154"/>
                    <a:gd name="T29" fmla="*/ 1 h 154"/>
                    <a:gd name="T30" fmla="*/ 76 w 154"/>
                    <a:gd name="T31" fmla="*/ 0 h 154"/>
                    <a:gd name="T32" fmla="*/ 92 w 154"/>
                    <a:gd name="T33" fmla="*/ 1 h 154"/>
                    <a:gd name="T34" fmla="*/ 120 w 154"/>
                    <a:gd name="T35" fmla="*/ 13 h 154"/>
                    <a:gd name="T36" fmla="*/ 141 w 154"/>
                    <a:gd name="T37" fmla="*/ 34 h 154"/>
                    <a:gd name="T38" fmla="*/ 153 w 154"/>
                    <a:gd name="T39" fmla="*/ 62 h 154"/>
                    <a:gd name="T40" fmla="*/ 154 w 154"/>
                    <a:gd name="T41" fmla="*/ 78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4" h="154">
                      <a:moveTo>
                        <a:pt x="154" y="78"/>
                      </a:moveTo>
                      <a:lnTo>
                        <a:pt x="153" y="93"/>
                      </a:lnTo>
                      <a:lnTo>
                        <a:pt x="141" y="121"/>
                      </a:lnTo>
                      <a:lnTo>
                        <a:pt x="120" y="141"/>
                      </a:lnTo>
                      <a:lnTo>
                        <a:pt x="92" y="153"/>
                      </a:lnTo>
                      <a:lnTo>
                        <a:pt x="76" y="154"/>
                      </a:lnTo>
                      <a:lnTo>
                        <a:pt x="60" y="153"/>
                      </a:lnTo>
                      <a:lnTo>
                        <a:pt x="33" y="141"/>
                      </a:lnTo>
                      <a:lnTo>
                        <a:pt x="13" y="121"/>
                      </a:lnTo>
                      <a:lnTo>
                        <a:pt x="1" y="93"/>
                      </a:lnTo>
                      <a:lnTo>
                        <a:pt x="0" y="78"/>
                      </a:lnTo>
                      <a:lnTo>
                        <a:pt x="1" y="62"/>
                      </a:lnTo>
                      <a:lnTo>
                        <a:pt x="13" y="34"/>
                      </a:lnTo>
                      <a:lnTo>
                        <a:pt x="33" y="13"/>
                      </a:lnTo>
                      <a:lnTo>
                        <a:pt x="60" y="1"/>
                      </a:lnTo>
                      <a:lnTo>
                        <a:pt x="76" y="0"/>
                      </a:lnTo>
                      <a:lnTo>
                        <a:pt x="92" y="1"/>
                      </a:lnTo>
                      <a:lnTo>
                        <a:pt x="120" y="13"/>
                      </a:lnTo>
                      <a:lnTo>
                        <a:pt x="141" y="34"/>
                      </a:lnTo>
                      <a:lnTo>
                        <a:pt x="153" y="62"/>
                      </a:lnTo>
                      <a:lnTo>
                        <a:pt x="154" y="7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01" name="Freeform 144">
                  <a:extLst>
                    <a:ext uri="{FF2B5EF4-FFF2-40B4-BE49-F238E27FC236}">
                      <a16:creationId xmlns:a16="http://schemas.microsoft.com/office/drawing/2014/main" id="{638F5E02-70BB-4045-8E99-17FDA8E8CA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68558" y="4798307"/>
                  <a:ext cx="54389" cy="54389"/>
                </a:xfrm>
                <a:custGeom>
                  <a:avLst/>
                  <a:gdLst>
                    <a:gd name="T0" fmla="*/ 154 w 154"/>
                    <a:gd name="T1" fmla="*/ 76 h 154"/>
                    <a:gd name="T2" fmla="*/ 153 w 154"/>
                    <a:gd name="T3" fmla="*/ 92 h 154"/>
                    <a:gd name="T4" fmla="*/ 142 w 154"/>
                    <a:gd name="T5" fmla="*/ 120 h 154"/>
                    <a:gd name="T6" fmla="*/ 121 w 154"/>
                    <a:gd name="T7" fmla="*/ 141 h 154"/>
                    <a:gd name="T8" fmla="*/ 92 w 154"/>
                    <a:gd name="T9" fmla="*/ 152 h 154"/>
                    <a:gd name="T10" fmla="*/ 77 w 154"/>
                    <a:gd name="T11" fmla="*/ 154 h 154"/>
                    <a:gd name="T12" fmla="*/ 61 w 154"/>
                    <a:gd name="T13" fmla="*/ 152 h 154"/>
                    <a:gd name="T14" fmla="*/ 34 w 154"/>
                    <a:gd name="T15" fmla="*/ 141 h 154"/>
                    <a:gd name="T16" fmla="*/ 13 w 154"/>
                    <a:gd name="T17" fmla="*/ 120 h 154"/>
                    <a:gd name="T18" fmla="*/ 2 w 154"/>
                    <a:gd name="T19" fmla="*/ 92 h 154"/>
                    <a:gd name="T20" fmla="*/ 0 w 154"/>
                    <a:gd name="T21" fmla="*/ 76 h 154"/>
                    <a:gd name="T22" fmla="*/ 2 w 154"/>
                    <a:gd name="T23" fmla="*/ 60 h 154"/>
                    <a:gd name="T24" fmla="*/ 13 w 154"/>
                    <a:gd name="T25" fmla="*/ 33 h 154"/>
                    <a:gd name="T26" fmla="*/ 34 w 154"/>
                    <a:gd name="T27" fmla="*/ 12 h 154"/>
                    <a:gd name="T28" fmla="*/ 61 w 154"/>
                    <a:gd name="T29" fmla="*/ 1 h 154"/>
                    <a:gd name="T30" fmla="*/ 77 w 154"/>
                    <a:gd name="T31" fmla="*/ 0 h 154"/>
                    <a:gd name="T32" fmla="*/ 92 w 154"/>
                    <a:gd name="T33" fmla="*/ 1 h 154"/>
                    <a:gd name="T34" fmla="*/ 121 w 154"/>
                    <a:gd name="T35" fmla="*/ 12 h 154"/>
                    <a:gd name="T36" fmla="*/ 142 w 154"/>
                    <a:gd name="T37" fmla="*/ 33 h 154"/>
                    <a:gd name="T38" fmla="*/ 153 w 154"/>
                    <a:gd name="T39" fmla="*/ 60 h 154"/>
                    <a:gd name="T40" fmla="*/ 154 w 154"/>
                    <a:gd name="T41" fmla="*/ 7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4" h="154">
                      <a:moveTo>
                        <a:pt x="154" y="76"/>
                      </a:moveTo>
                      <a:lnTo>
                        <a:pt x="153" y="92"/>
                      </a:lnTo>
                      <a:lnTo>
                        <a:pt x="142" y="120"/>
                      </a:lnTo>
                      <a:lnTo>
                        <a:pt x="121" y="141"/>
                      </a:lnTo>
                      <a:lnTo>
                        <a:pt x="92" y="152"/>
                      </a:lnTo>
                      <a:lnTo>
                        <a:pt x="77" y="154"/>
                      </a:lnTo>
                      <a:lnTo>
                        <a:pt x="61" y="152"/>
                      </a:lnTo>
                      <a:lnTo>
                        <a:pt x="34" y="141"/>
                      </a:lnTo>
                      <a:lnTo>
                        <a:pt x="13" y="120"/>
                      </a:lnTo>
                      <a:lnTo>
                        <a:pt x="2" y="92"/>
                      </a:lnTo>
                      <a:lnTo>
                        <a:pt x="0" y="76"/>
                      </a:lnTo>
                      <a:lnTo>
                        <a:pt x="2" y="60"/>
                      </a:lnTo>
                      <a:lnTo>
                        <a:pt x="13" y="33"/>
                      </a:lnTo>
                      <a:lnTo>
                        <a:pt x="34" y="12"/>
                      </a:lnTo>
                      <a:lnTo>
                        <a:pt x="61" y="1"/>
                      </a:lnTo>
                      <a:lnTo>
                        <a:pt x="77" y="0"/>
                      </a:lnTo>
                      <a:lnTo>
                        <a:pt x="92" y="1"/>
                      </a:lnTo>
                      <a:lnTo>
                        <a:pt x="121" y="12"/>
                      </a:lnTo>
                      <a:lnTo>
                        <a:pt x="142" y="33"/>
                      </a:lnTo>
                      <a:lnTo>
                        <a:pt x="153" y="60"/>
                      </a:lnTo>
                      <a:lnTo>
                        <a:pt x="154" y="7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02" name="Freeform 145">
                  <a:extLst>
                    <a:ext uri="{FF2B5EF4-FFF2-40B4-BE49-F238E27FC236}">
                      <a16:creationId xmlns:a16="http://schemas.microsoft.com/office/drawing/2014/main" id="{E50A91E5-21BC-BC48-B84D-B366EB734D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2359" y="5130218"/>
                  <a:ext cx="52994" cy="52994"/>
                </a:xfrm>
                <a:custGeom>
                  <a:avLst/>
                  <a:gdLst>
                    <a:gd name="T0" fmla="*/ 154 w 154"/>
                    <a:gd name="T1" fmla="*/ 77 h 154"/>
                    <a:gd name="T2" fmla="*/ 152 w 154"/>
                    <a:gd name="T3" fmla="*/ 93 h 154"/>
                    <a:gd name="T4" fmla="*/ 141 w 154"/>
                    <a:gd name="T5" fmla="*/ 120 h 154"/>
                    <a:gd name="T6" fmla="*/ 120 w 154"/>
                    <a:gd name="T7" fmla="*/ 141 h 154"/>
                    <a:gd name="T8" fmla="*/ 93 w 154"/>
                    <a:gd name="T9" fmla="*/ 153 h 154"/>
                    <a:gd name="T10" fmla="*/ 77 w 154"/>
                    <a:gd name="T11" fmla="*/ 154 h 154"/>
                    <a:gd name="T12" fmla="*/ 62 w 154"/>
                    <a:gd name="T13" fmla="*/ 153 h 154"/>
                    <a:gd name="T14" fmla="*/ 33 w 154"/>
                    <a:gd name="T15" fmla="*/ 141 h 154"/>
                    <a:gd name="T16" fmla="*/ 13 w 154"/>
                    <a:gd name="T17" fmla="*/ 120 h 154"/>
                    <a:gd name="T18" fmla="*/ 1 w 154"/>
                    <a:gd name="T19" fmla="*/ 93 h 154"/>
                    <a:gd name="T20" fmla="*/ 0 w 154"/>
                    <a:gd name="T21" fmla="*/ 77 h 154"/>
                    <a:gd name="T22" fmla="*/ 1 w 154"/>
                    <a:gd name="T23" fmla="*/ 62 h 154"/>
                    <a:gd name="T24" fmla="*/ 13 w 154"/>
                    <a:gd name="T25" fmla="*/ 33 h 154"/>
                    <a:gd name="T26" fmla="*/ 33 w 154"/>
                    <a:gd name="T27" fmla="*/ 13 h 154"/>
                    <a:gd name="T28" fmla="*/ 62 w 154"/>
                    <a:gd name="T29" fmla="*/ 1 h 154"/>
                    <a:gd name="T30" fmla="*/ 77 w 154"/>
                    <a:gd name="T31" fmla="*/ 0 h 154"/>
                    <a:gd name="T32" fmla="*/ 93 w 154"/>
                    <a:gd name="T33" fmla="*/ 1 h 154"/>
                    <a:gd name="T34" fmla="*/ 120 w 154"/>
                    <a:gd name="T35" fmla="*/ 13 h 154"/>
                    <a:gd name="T36" fmla="*/ 141 w 154"/>
                    <a:gd name="T37" fmla="*/ 33 h 154"/>
                    <a:gd name="T38" fmla="*/ 152 w 154"/>
                    <a:gd name="T39" fmla="*/ 62 h 154"/>
                    <a:gd name="T40" fmla="*/ 154 w 154"/>
                    <a:gd name="T41" fmla="*/ 77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4" h="154">
                      <a:moveTo>
                        <a:pt x="154" y="77"/>
                      </a:moveTo>
                      <a:lnTo>
                        <a:pt x="152" y="93"/>
                      </a:lnTo>
                      <a:lnTo>
                        <a:pt x="141" y="120"/>
                      </a:lnTo>
                      <a:lnTo>
                        <a:pt x="120" y="141"/>
                      </a:lnTo>
                      <a:lnTo>
                        <a:pt x="93" y="153"/>
                      </a:lnTo>
                      <a:lnTo>
                        <a:pt x="77" y="154"/>
                      </a:lnTo>
                      <a:lnTo>
                        <a:pt x="62" y="153"/>
                      </a:lnTo>
                      <a:lnTo>
                        <a:pt x="33" y="141"/>
                      </a:lnTo>
                      <a:lnTo>
                        <a:pt x="13" y="120"/>
                      </a:lnTo>
                      <a:lnTo>
                        <a:pt x="1" y="93"/>
                      </a:lnTo>
                      <a:lnTo>
                        <a:pt x="0" y="77"/>
                      </a:lnTo>
                      <a:lnTo>
                        <a:pt x="1" y="62"/>
                      </a:lnTo>
                      <a:lnTo>
                        <a:pt x="13" y="33"/>
                      </a:lnTo>
                      <a:lnTo>
                        <a:pt x="33" y="13"/>
                      </a:lnTo>
                      <a:lnTo>
                        <a:pt x="62" y="1"/>
                      </a:lnTo>
                      <a:lnTo>
                        <a:pt x="77" y="0"/>
                      </a:lnTo>
                      <a:lnTo>
                        <a:pt x="93" y="1"/>
                      </a:lnTo>
                      <a:lnTo>
                        <a:pt x="120" y="13"/>
                      </a:lnTo>
                      <a:lnTo>
                        <a:pt x="141" y="33"/>
                      </a:lnTo>
                      <a:lnTo>
                        <a:pt x="152" y="62"/>
                      </a:lnTo>
                      <a:lnTo>
                        <a:pt x="154" y="7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03" name="Freeform 146">
                  <a:extLst>
                    <a:ext uri="{FF2B5EF4-FFF2-40B4-BE49-F238E27FC236}">
                      <a16:creationId xmlns:a16="http://schemas.microsoft.com/office/drawing/2014/main" id="{B93DCC4A-FD48-3141-8933-08DEEA9CD4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3671" y="2495848"/>
                  <a:ext cx="79492" cy="79492"/>
                </a:xfrm>
                <a:custGeom>
                  <a:avLst/>
                  <a:gdLst>
                    <a:gd name="T0" fmla="*/ 228 w 228"/>
                    <a:gd name="T1" fmla="*/ 116 h 230"/>
                    <a:gd name="T2" fmla="*/ 227 w 228"/>
                    <a:gd name="T3" fmla="*/ 139 h 230"/>
                    <a:gd name="T4" fmla="*/ 210 w 228"/>
                    <a:gd name="T5" fmla="*/ 179 h 230"/>
                    <a:gd name="T6" fmla="*/ 179 w 228"/>
                    <a:gd name="T7" fmla="*/ 210 h 230"/>
                    <a:gd name="T8" fmla="*/ 137 w 228"/>
                    <a:gd name="T9" fmla="*/ 229 h 230"/>
                    <a:gd name="T10" fmla="*/ 114 w 228"/>
                    <a:gd name="T11" fmla="*/ 230 h 230"/>
                    <a:gd name="T12" fmla="*/ 91 w 228"/>
                    <a:gd name="T13" fmla="*/ 229 h 230"/>
                    <a:gd name="T14" fmla="*/ 49 w 228"/>
                    <a:gd name="T15" fmla="*/ 210 h 230"/>
                    <a:gd name="T16" fmla="*/ 18 w 228"/>
                    <a:gd name="T17" fmla="*/ 179 h 230"/>
                    <a:gd name="T18" fmla="*/ 1 w 228"/>
                    <a:gd name="T19" fmla="*/ 139 h 230"/>
                    <a:gd name="T20" fmla="*/ 0 w 228"/>
                    <a:gd name="T21" fmla="*/ 116 h 230"/>
                    <a:gd name="T22" fmla="*/ 1 w 228"/>
                    <a:gd name="T23" fmla="*/ 92 h 230"/>
                    <a:gd name="T24" fmla="*/ 18 w 228"/>
                    <a:gd name="T25" fmla="*/ 51 h 230"/>
                    <a:gd name="T26" fmla="*/ 49 w 228"/>
                    <a:gd name="T27" fmla="*/ 20 h 230"/>
                    <a:gd name="T28" fmla="*/ 91 w 228"/>
                    <a:gd name="T29" fmla="*/ 2 h 230"/>
                    <a:gd name="T30" fmla="*/ 114 w 228"/>
                    <a:gd name="T31" fmla="*/ 0 h 230"/>
                    <a:gd name="T32" fmla="*/ 137 w 228"/>
                    <a:gd name="T33" fmla="*/ 2 h 230"/>
                    <a:gd name="T34" fmla="*/ 179 w 228"/>
                    <a:gd name="T35" fmla="*/ 20 h 230"/>
                    <a:gd name="T36" fmla="*/ 210 w 228"/>
                    <a:gd name="T37" fmla="*/ 51 h 230"/>
                    <a:gd name="T38" fmla="*/ 227 w 228"/>
                    <a:gd name="T39" fmla="*/ 92 h 230"/>
                    <a:gd name="T40" fmla="*/ 228 w 228"/>
                    <a:gd name="T41" fmla="*/ 116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28" h="230">
                      <a:moveTo>
                        <a:pt x="228" y="116"/>
                      </a:moveTo>
                      <a:lnTo>
                        <a:pt x="227" y="139"/>
                      </a:lnTo>
                      <a:lnTo>
                        <a:pt x="210" y="179"/>
                      </a:lnTo>
                      <a:lnTo>
                        <a:pt x="179" y="210"/>
                      </a:lnTo>
                      <a:lnTo>
                        <a:pt x="137" y="229"/>
                      </a:lnTo>
                      <a:lnTo>
                        <a:pt x="114" y="230"/>
                      </a:lnTo>
                      <a:lnTo>
                        <a:pt x="91" y="229"/>
                      </a:lnTo>
                      <a:lnTo>
                        <a:pt x="49" y="210"/>
                      </a:lnTo>
                      <a:lnTo>
                        <a:pt x="18" y="179"/>
                      </a:lnTo>
                      <a:lnTo>
                        <a:pt x="1" y="139"/>
                      </a:lnTo>
                      <a:lnTo>
                        <a:pt x="0" y="116"/>
                      </a:lnTo>
                      <a:lnTo>
                        <a:pt x="1" y="92"/>
                      </a:lnTo>
                      <a:lnTo>
                        <a:pt x="18" y="51"/>
                      </a:lnTo>
                      <a:lnTo>
                        <a:pt x="49" y="20"/>
                      </a:lnTo>
                      <a:lnTo>
                        <a:pt x="91" y="2"/>
                      </a:lnTo>
                      <a:lnTo>
                        <a:pt x="114" y="0"/>
                      </a:lnTo>
                      <a:lnTo>
                        <a:pt x="137" y="2"/>
                      </a:lnTo>
                      <a:lnTo>
                        <a:pt x="179" y="20"/>
                      </a:lnTo>
                      <a:lnTo>
                        <a:pt x="210" y="51"/>
                      </a:lnTo>
                      <a:lnTo>
                        <a:pt x="227" y="92"/>
                      </a:lnTo>
                      <a:lnTo>
                        <a:pt x="228" y="11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04" name="Freeform 147">
                  <a:extLst>
                    <a:ext uri="{FF2B5EF4-FFF2-40B4-BE49-F238E27FC236}">
                      <a16:creationId xmlns:a16="http://schemas.microsoft.com/office/drawing/2014/main" id="{A38E91A9-B7E1-B04C-9D21-68C7065280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9502" y="2790105"/>
                  <a:ext cx="94832" cy="96227"/>
                </a:xfrm>
                <a:custGeom>
                  <a:avLst/>
                  <a:gdLst>
                    <a:gd name="T0" fmla="*/ 271 w 271"/>
                    <a:gd name="T1" fmla="*/ 136 h 272"/>
                    <a:gd name="T2" fmla="*/ 269 w 271"/>
                    <a:gd name="T3" fmla="*/ 163 h 272"/>
                    <a:gd name="T4" fmla="*/ 249 w 271"/>
                    <a:gd name="T5" fmla="*/ 212 h 272"/>
                    <a:gd name="T6" fmla="*/ 212 w 271"/>
                    <a:gd name="T7" fmla="*/ 249 h 272"/>
                    <a:gd name="T8" fmla="*/ 163 w 271"/>
                    <a:gd name="T9" fmla="*/ 269 h 272"/>
                    <a:gd name="T10" fmla="*/ 136 w 271"/>
                    <a:gd name="T11" fmla="*/ 272 h 272"/>
                    <a:gd name="T12" fmla="*/ 107 w 271"/>
                    <a:gd name="T13" fmla="*/ 269 h 272"/>
                    <a:gd name="T14" fmla="*/ 58 w 271"/>
                    <a:gd name="T15" fmla="*/ 249 h 272"/>
                    <a:gd name="T16" fmla="*/ 22 w 271"/>
                    <a:gd name="T17" fmla="*/ 212 h 272"/>
                    <a:gd name="T18" fmla="*/ 1 w 271"/>
                    <a:gd name="T19" fmla="*/ 163 h 272"/>
                    <a:gd name="T20" fmla="*/ 0 w 271"/>
                    <a:gd name="T21" fmla="*/ 136 h 272"/>
                    <a:gd name="T22" fmla="*/ 1 w 271"/>
                    <a:gd name="T23" fmla="*/ 107 h 272"/>
                    <a:gd name="T24" fmla="*/ 22 w 271"/>
                    <a:gd name="T25" fmla="*/ 59 h 272"/>
                    <a:gd name="T26" fmla="*/ 58 w 271"/>
                    <a:gd name="T27" fmla="*/ 22 h 272"/>
                    <a:gd name="T28" fmla="*/ 107 w 271"/>
                    <a:gd name="T29" fmla="*/ 1 h 272"/>
                    <a:gd name="T30" fmla="*/ 136 w 271"/>
                    <a:gd name="T31" fmla="*/ 0 h 272"/>
                    <a:gd name="T32" fmla="*/ 163 w 271"/>
                    <a:gd name="T33" fmla="*/ 1 h 272"/>
                    <a:gd name="T34" fmla="*/ 212 w 271"/>
                    <a:gd name="T35" fmla="*/ 22 h 272"/>
                    <a:gd name="T36" fmla="*/ 249 w 271"/>
                    <a:gd name="T37" fmla="*/ 59 h 272"/>
                    <a:gd name="T38" fmla="*/ 269 w 271"/>
                    <a:gd name="T39" fmla="*/ 107 h 272"/>
                    <a:gd name="T40" fmla="*/ 271 w 271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1" h="272">
                      <a:moveTo>
                        <a:pt x="271" y="136"/>
                      </a:moveTo>
                      <a:lnTo>
                        <a:pt x="269" y="163"/>
                      </a:lnTo>
                      <a:lnTo>
                        <a:pt x="249" y="212"/>
                      </a:lnTo>
                      <a:lnTo>
                        <a:pt x="212" y="249"/>
                      </a:lnTo>
                      <a:lnTo>
                        <a:pt x="163" y="269"/>
                      </a:lnTo>
                      <a:lnTo>
                        <a:pt x="136" y="272"/>
                      </a:lnTo>
                      <a:lnTo>
                        <a:pt x="107" y="269"/>
                      </a:lnTo>
                      <a:lnTo>
                        <a:pt x="58" y="249"/>
                      </a:lnTo>
                      <a:lnTo>
                        <a:pt x="22" y="212"/>
                      </a:lnTo>
                      <a:lnTo>
                        <a:pt x="1" y="163"/>
                      </a:lnTo>
                      <a:lnTo>
                        <a:pt x="0" y="136"/>
                      </a:lnTo>
                      <a:lnTo>
                        <a:pt x="1" y="107"/>
                      </a:lnTo>
                      <a:lnTo>
                        <a:pt x="22" y="59"/>
                      </a:lnTo>
                      <a:lnTo>
                        <a:pt x="58" y="22"/>
                      </a:lnTo>
                      <a:lnTo>
                        <a:pt x="107" y="1"/>
                      </a:lnTo>
                      <a:lnTo>
                        <a:pt x="136" y="0"/>
                      </a:lnTo>
                      <a:lnTo>
                        <a:pt x="163" y="1"/>
                      </a:lnTo>
                      <a:lnTo>
                        <a:pt x="212" y="22"/>
                      </a:lnTo>
                      <a:lnTo>
                        <a:pt x="249" y="59"/>
                      </a:lnTo>
                      <a:lnTo>
                        <a:pt x="269" y="107"/>
                      </a:lnTo>
                      <a:lnTo>
                        <a:pt x="271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05" name="Freeform 148">
                  <a:extLst>
                    <a:ext uri="{FF2B5EF4-FFF2-40B4-BE49-F238E27FC236}">
                      <a16:creationId xmlns:a16="http://schemas.microsoft.com/office/drawing/2014/main" id="{5034BF5F-7623-914E-9DCB-DD1E202F3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6278" y="4039653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3 h 272"/>
                    <a:gd name="T4" fmla="*/ 249 w 272"/>
                    <a:gd name="T5" fmla="*/ 213 h 272"/>
                    <a:gd name="T6" fmla="*/ 213 w 272"/>
                    <a:gd name="T7" fmla="*/ 249 h 272"/>
                    <a:gd name="T8" fmla="*/ 163 w 272"/>
                    <a:gd name="T9" fmla="*/ 270 h 272"/>
                    <a:gd name="T10" fmla="*/ 136 w 272"/>
                    <a:gd name="T11" fmla="*/ 272 h 272"/>
                    <a:gd name="T12" fmla="*/ 108 w 272"/>
                    <a:gd name="T13" fmla="*/ 270 h 272"/>
                    <a:gd name="T14" fmla="*/ 60 w 272"/>
                    <a:gd name="T15" fmla="*/ 249 h 272"/>
                    <a:gd name="T16" fmla="*/ 22 w 272"/>
                    <a:gd name="T17" fmla="*/ 213 h 272"/>
                    <a:gd name="T18" fmla="*/ 1 w 272"/>
                    <a:gd name="T19" fmla="*/ 163 h 272"/>
                    <a:gd name="T20" fmla="*/ 0 w 272"/>
                    <a:gd name="T21" fmla="*/ 136 h 272"/>
                    <a:gd name="T22" fmla="*/ 1 w 272"/>
                    <a:gd name="T23" fmla="*/ 108 h 272"/>
                    <a:gd name="T24" fmla="*/ 22 w 272"/>
                    <a:gd name="T25" fmla="*/ 60 h 272"/>
                    <a:gd name="T26" fmla="*/ 60 w 272"/>
                    <a:gd name="T27" fmla="*/ 22 h 272"/>
                    <a:gd name="T28" fmla="*/ 108 w 272"/>
                    <a:gd name="T29" fmla="*/ 1 h 272"/>
                    <a:gd name="T30" fmla="*/ 136 w 272"/>
                    <a:gd name="T31" fmla="*/ 0 h 272"/>
                    <a:gd name="T32" fmla="*/ 163 w 272"/>
                    <a:gd name="T33" fmla="*/ 1 h 272"/>
                    <a:gd name="T34" fmla="*/ 213 w 272"/>
                    <a:gd name="T35" fmla="*/ 22 h 272"/>
                    <a:gd name="T36" fmla="*/ 249 w 272"/>
                    <a:gd name="T37" fmla="*/ 60 h 272"/>
                    <a:gd name="T38" fmla="*/ 270 w 272"/>
                    <a:gd name="T39" fmla="*/ 108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3"/>
                      </a:lnTo>
                      <a:lnTo>
                        <a:pt x="249" y="213"/>
                      </a:lnTo>
                      <a:lnTo>
                        <a:pt x="213" y="249"/>
                      </a:lnTo>
                      <a:lnTo>
                        <a:pt x="163" y="270"/>
                      </a:lnTo>
                      <a:lnTo>
                        <a:pt x="136" y="272"/>
                      </a:lnTo>
                      <a:lnTo>
                        <a:pt x="108" y="270"/>
                      </a:lnTo>
                      <a:lnTo>
                        <a:pt x="60" y="249"/>
                      </a:lnTo>
                      <a:lnTo>
                        <a:pt x="22" y="213"/>
                      </a:lnTo>
                      <a:lnTo>
                        <a:pt x="1" y="163"/>
                      </a:lnTo>
                      <a:lnTo>
                        <a:pt x="0" y="136"/>
                      </a:lnTo>
                      <a:lnTo>
                        <a:pt x="1" y="108"/>
                      </a:lnTo>
                      <a:lnTo>
                        <a:pt x="22" y="60"/>
                      </a:lnTo>
                      <a:lnTo>
                        <a:pt x="60" y="22"/>
                      </a:lnTo>
                      <a:lnTo>
                        <a:pt x="108" y="1"/>
                      </a:lnTo>
                      <a:lnTo>
                        <a:pt x="136" y="0"/>
                      </a:lnTo>
                      <a:lnTo>
                        <a:pt x="163" y="1"/>
                      </a:lnTo>
                      <a:lnTo>
                        <a:pt x="213" y="22"/>
                      </a:lnTo>
                      <a:lnTo>
                        <a:pt x="249" y="60"/>
                      </a:lnTo>
                      <a:lnTo>
                        <a:pt x="270" y="108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06" name="Freeform 150">
                  <a:extLst>
                    <a:ext uri="{FF2B5EF4-FFF2-40B4-BE49-F238E27FC236}">
                      <a16:creationId xmlns:a16="http://schemas.microsoft.com/office/drawing/2014/main" id="{EB6BFB2A-EAEB-224A-A65D-1166B46949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423" y="3106676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3 h 272"/>
                    <a:gd name="T4" fmla="*/ 250 w 272"/>
                    <a:gd name="T5" fmla="*/ 212 h 272"/>
                    <a:gd name="T6" fmla="*/ 212 w 272"/>
                    <a:gd name="T7" fmla="*/ 248 h 272"/>
                    <a:gd name="T8" fmla="*/ 163 w 272"/>
                    <a:gd name="T9" fmla="*/ 269 h 272"/>
                    <a:gd name="T10" fmla="*/ 136 w 272"/>
                    <a:gd name="T11" fmla="*/ 272 h 272"/>
                    <a:gd name="T12" fmla="*/ 109 w 272"/>
                    <a:gd name="T13" fmla="*/ 269 h 272"/>
                    <a:gd name="T14" fmla="*/ 59 w 272"/>
                    <a:gd name="T15" fmla="*/ 248 h 272"/>
                    <a:gd name="T16" fmla="*/ 23 w 272"/>
                    <a:gd name="T17" fmla="*/ 212 h 272"/>
                    <a:gd name="T18" fmla="*/ 2 w 272"/>
                    <a:gd name="T19" fmla="*/ 163 h 272"/>
                    <a:gd name="T20" fmla="*/ 0 w 272"/>
                    <a:gd name="T21" fmla="*/ 136 h 272"/>
                    <a:gd name="T22" fmla="*/ 2 w 272"/>
                    <a:gd name="T23" fmla="*/ 107 h 272"/>
                    <a:gd name="T24" fmla="*/ 23 w 272"/>
                    <a:gd name="T25" fmla="*/ 59 h 272"/>
                    <a:gd name="T26" fmla="*/ 59 w 272"/>
                    <a:gd name="T27" fmla="*/ 22 h 272"/>
                    <a:gd name="T28" fmla="*/ 109 w 272"/>
                    <a:gd name="T29" fmla="*/ 1 h 272"/>
                    <a:gd name="T30" fmla="*/ 136 w 272"/>
                    <a:gd name="T31" fmla="*/ 0 h 272"/>
                    <a:gd name="T32" fmla="*/ 163 w 272"/>
                    <a:gd name="T33" fmla="*/ 1 h 272"/>
                    <a:gd name="T34" fmla="*/ 212 w 272"/>
                    <a:gd name="T35" fmla="*/ 22 h 272"/>
                    <a:gd name="T36" fmla="*/ 250 w 272"/>
                    <a:gd name="T37" fmla="*/ 59 h 272"/>
                    <a:gd name="T38" fmla="*/ 271 w 272"/>
                    <a:gd name="T39" fmla="*/ 107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3"/>
                      </a:lnTo>
                      <a:lnTo>
                        <a:pt x="250" y="212"/>
                      </a:lnTo>
                      <a:lnTo>
                        <a:pt x="212" y="248"/>
                      </a:lnTo>
                      <a:lnTo>
                        <a:pt x="163" y="269"/>
                      </a:lnTo>
                      <a:lnTo>
                        <a:pt x="136" y="272"/>
                      </a:lnTo>
                      <a:lnTo>
                        <a:pt x="109" y="269"/>
                      </a:lnTo>
                      <a:lnTo>
                        <a:pt x="59" y="248"/>
                      </a:lnTo>
                      <a:lnTo>
                        <a:pt x="23" y="212"/>
                      </a:lnTo>
                      <a:lnTo>
                        <a:pt x="2" y="163"/>
                      </a:lnTo>
                      <a:lnTo>
                        <a:pt x="0" y="136"/>
                      </a:lnTo>
                      <a:lnTo>
                        <a:pt x="2" y="107"/>
                      </a:lnTo>
                      <a:lnTo>
                        <a:pt x="23" y="59"/>
                      </a:lnTo>
                      <a:lnTo>
                        <a:pt x="59" y="22"/>
                      </a:lnTo>
                      <a:lnTo>
                        <a:pt x="109" y="1"/>
                      </a:lnTo>
                      <a:lnTo>
                        <a:pt x="136" y="0"/>
                      </a:lnTo>
                      <a:lnTo>
                        <a:pt x="163" y="1"/>
                      </a:lnTo>
                      <a:lnTo>
                        <a:pt x="212" y="22"/>
                      </a:lnTo>
                      <a:lnTo>
                        <a:pt x="250" y="59"/>
                      </a:lnTo>
                      <a:lnTo>
                        <a:pt x="271" y="107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07" name="Freeform 154">
                  <a:extLst>
                    <a:ext uri="{FF2B5EF4-FFF2-40B4-BE49-F238E27FC236}">
                      <a16:creationId xmlns:a16="http://schemas.microsoft.com/office/drawing/2014/main" id="{68CCF536-F579-8842-A335-23F2EFC328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1678" y="1790188"/>
                  <a:ext cx="94832" cy="94832"/>
                </a:xfrm>
                <a:custGeom>
                  <a:avLst/>
                  <a:gdLst>
                    <a:gd name="T0" fmla="*/ 273 w 273"/>
                    <a:gd name="T1" fmla="*/ 137 h 273"/>
                    <a:gd name="T2" fmla="*/ 271 w 273"/>
                    <a:gd name="T3" fmla="*/ 165 h 273"/>
                    <a:gd name="T4" fmla="*/ 251 w 273"/>
                    <a:gd name="T5" fmla="*/ 213 h 273"/>
                    <a:gd name="T6" fmla="*/ 213 w 273"/>
                    <a:gd name="T7" fmla="*/ 251 h 273"/>
                    <a:gd name="T8" fmla="*/ 165 w 273"/>
                    <a:gd name="T9" fmla="*/ 271 h 273"/>
                    <a:gd name="T10" fmla="*/ 136 w 273"/>
                    <a:gd name="T11" fmla="*/ 273 h 273"/>
                    <a:gd name="T12" fmla="*/ 109 w 273"/>
                    <a:gd name="T13" fmla="*/ 271 h 273"/>
                    <a:gd name="T14" fmla="*/ 60 w 273"/>
                    <a:gd name="T15" fmla="*/ 251 h 273"/>
                    <a:gd name="T16" fmla="*/ 24 w 273"/>
                    <a:gd name="T17" fmla="*/ 213 h 273"/>
                    <a:gd name="T18" fmla="*/ 3 w 273"/>
                    <a:gd name="T19" fmla="*/ 165 h 273"/>
                    <a:gd name="T20" fmla="*/ 0 w 273"/>
                    <a:gd name="T21" fmla="*/ 137 h 273"/>
                    <a:gd name="T22" fmla="*/ 3 w 273"/>
                    <a:gd name="T23" fmla="*/ 109 h 273"/>
                    <a:gd name="T24" fmla="*/ 24 w 273"/>
                    <a:gd name="T25" fmla="*/ 60 h 273"/>
                    <a:gd name="T26" fmla="*/ 60 w 273"/>
                    <a:gd name="T27" fmla="*/ 24 h 273"/>
                    <a:gd name="T28" fmla="*/ 109 w 273"/>
                    <a:gd name="T29" fmla="*/ 3 h 273"/>
                    <a:gd name="T30" fmla="*/ 136 w 273"/>
                    <a:gd name="T31" fmla="*/ 0 h 273"/>
                    <a:gd name="T32" fmla="*/ 165 w 273"/>
                    <a:gd name="T33" fmla="*/ 3 h 273"/>
                    <a:gd name="T34" fmla="*/ 213 w 273"/>
                    <a:gd name="T35" fmla="*/ 24 h 273"/>
                    <a:gd name="T36" fmla="*/ 251 w 273"/>
                    <a:gd name="T37" fmla="*/ 60 h 273"/>
                    <a:gd name="T38" fmla="*/ 271 w 273"/>
                    <a:gd name="T39" fmla="*/ 109 h 273"/>
                    <a:gd name="T40" fmla="*/ 273 w 273"/>
                    <a:gd name="T41" fmla="*/ 137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3">
                      <a:moveTo>
                        <a:pt x="273" y="137"/>
                      </a:moveTo>
                      <a:lnTo>
                        <a:pt x="271" y="165"/>
                      </a:lnTo>
                      <a:lnTo>
                        <a:pt x="251" y="213"/>
                      </a:lnTo>
                      <a:lnTo>
                        <a:pt x="213" y="251"/>
                      </a:lnTo>
                      <a:lnTo>
                        <a:pt x="165" y="271"/>
                      </a:lnTo>
                      <a:lnTo>
                        <a:pt x="136" y="273"/>
                      </a:lnTo>
                      <a:lnTo>
                        <a:pt x="109" y="271"/>
                      </a:lnTo>
                      <a:lnTo>
                        <a:pt x="60" y="251"/>
                      </a:lnTo>
                      <a:lnTo>
                        <a:pt x="24" y="213"/>
                      </a:lnTo>
                      <a:lnTo>
                        <a:pt x="3" y="165"/>
                      </a:lnTo>
                      <a:lnTo>
                        <a:pt x="0" y="137"/>
                      </a:lnTo>
                      <a:lnTo>
                        <a:pt x="3" y="109"/>
                      </a:lnTo>
                      <a:lnTo>
                        <a:pt x="24" y="60"/>
                      </a:lnTo>
                      <a:lnTo>
                        <a:pt x="60" y="24"/>
                      </a:lnTo>
                      <a:lnTo>
                        <a:pt x="109" y="3"/>
                      </a:lnTo>
                      <a:lnTo>
                        <a:pt x="136" y="0"/>
                      </a:lnTo>
                      <a:lnTo>
                        <a:pt x="165" y="3"/>
                      </a:lnTo>
                      <a:lnTo>
                        <a:pt x="213" y="24"/>
                      </a:lnTo>
                      <a:lnTo>
                        <a:pt x="251" y="60"/>
                      </a:lnTo>
                      <a:lnTo>
                        <a:pt x="271" y="109"/>
                      </a:lnTo>
                      <a:lnTo>
                        <a:pt x="273" y="1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08" name="Freeform 155">
                  <a:extLst>
                    <a:ext uri="{FF2B5EF4-FFF2-40B4-BE49-F238E27FC236}">
                      <a16:creationId xmlns:a16="http://schemas.microsoft.com/office/drawing/2014/main" id="{27EF73C7-8DA5-4F49-A662-ABBD4B6F8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2070" y="1526611"/>
                  <a:ext cx="94832" cy="96227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3 h 272"/>
                    <a:gd name="T4" fmla="*/ 250 w 272"/>
                    <a:gd name="T5" fmla="*/ 212 h 272"/>
                    <a:gd name="T6" fmla="*/ 213 w 272"/>
                    <a:gd name="T7" fmla="*/ 249 h 272"/>
                    <a:gd name="T8" fmla="*/ 165 w 272"/>
                    <a:gd name="T9" fmla="*/ 269 h 272"/>
                    <a:gd name="T10" fmla="*/ 136 w 272"/>
                    <a:gd name="T11" fmla="*/ 272 h 272"/>
                    <a:gd name="T12" fmla="*/ 109 w 272"/>
                    <a:gd name="T13" fmla="*/ 269 h 272"/>
                    <a:gd name="T14" fmla="*/ 60 w 272"/>
                    <a:gd name="T15" fmla="*/ 249 h 272"/>
                    <a:gd name="T16" fmla="*/ 23 w 272"/>
                    <a:gd name="T17" fmla="*/ 212 h 272"/>
                    <a:gd name="T18" fmla="*/ 3 w 272"/>
                    <a:gd name="T19" fmla="*/ 163 h 272"/>
                    <a:gd name="T20" fmla="*/ 0 w 272"/>
                    <a:gd name="T21" fmla="*/ 136 h 272"/>
                    <a:gd name="T22" fmla="*/ 3 w 272"/>
                    <a:gd name="T23" fmla="*/ 107 h 272"/>
                    <a:gd name="T24" fmla="*/ 23 w 272"/>
                    <a:gd name="T25" fmla="*/ 59 h 272"/>
                    <a:gd name="T26" fmla="*/ 60 w 272"/>
                    <a:gd name="T27" fmla="*/ 22 h 272"/>
                    <a:gd name="T28" fmla="*/ 109 w 272"/>
                    <a:gd name="T29" fmla="*/ 1 h 272"/>
                    <a:gd name="T30" fmla="*/ 136 w 272"/>
                    <a:gd name="T31" fmla="*/ 0 h 272"/>
                    <a:gd name="T32" fmla="*/ 165 w 272"/>
                    <a:gd name="T33" fmla="*/ 1 h 272"/>
                    <a:gd name="T34" fmla="*/ 213 w 272"/>
                    <a:gd name="T35" fmla="*/ 22 h 272"/>
                    <a:gd name="T36" fmla="*/ 250 w 272"/>
                    <a:gd name="T37" fmla="*/ 59 h 272"/>
                    <a:gd name="T38" fmla="*/ 271 w 272"/>
                    <a:gd name="T39" fmla="*/ 107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3"/>
                      </a:lnTo>
                      <a:lnTo>
                        <a:pt x="250" y="212"/>
                      </a:lnTo>
                      <a:lnTo>
                        <a:pt x="213" y="249"/>
                      </a:lnTo>
                      <a:lnTo>
                        <a:pt x="165" y="269"/>
                      </a:lnTo>
                      <a:lnTo>
                        <a:pt x="136" y="272"/>
                      </a:lnTo>
                      <a:lnTo>
                        <a:pt x="109" y="269"/>
                      </a:lnTo>
                      <a:lnTo>
                        <a:pt x="60" y="249"/>
                      </a:lnTo>
                      <a:lnTo>
                        <a:pt x="23" y="212"/>
                      </a:lnTo>
                      <a:lnTo>
                        <a:pt x="3" y="163"/>
                      </a:lnTo>
                      <a:lnTo>
                        <a:pt x="0" y="136"/>
                      </a:lnTo>
                      <a:lnTo>
                        <a:pt x="3" y="107"/>
                      </a:lnTo>
                      <a:lnTo>
                        <a:pt x="23" y="59"/>
                      </a:lnTo>
                      <a:lnTo>
                        <a:pt x="60" y="22"/>
                      </a:lnTo>
                      <a:lnTo>
                        <a:pt x="109" y="1"/>
                      </a:lnTo>
                      <a:lnTo>
                        <a:pt x="136" y="0"/>
                      </a:lnTo>
                      <a:lnTo>
                        <a:pt x="165" y="1"/>
                      </a:lnTo>
                      <a:lnTo>
                        <a:pt x="213" y="22"/>
                      </a:lnTo>
                      <a:lnTo>
                        <a:pt x="250" y="59"/>
                      </a:lnTo>
                      <a:lnTo>
                        <a:pt x="271" y="107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09" name="Freeform 156">
                  <a:extLst>
                    <a:ext uri="{FF2B5EF4-FFF2-40B4-BE49-F238E27FC236}">
                      <a16:creationId xmlns:a16="http://schemas.microsoft.com/office/drawing/2014/main" id="{AEEA41D6-B0DE-0846-9096-EED9928ECD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7641" y="2611598"/>
                  <a:ext cx="94832" cy="94832"/>
                </a:xfrm>
                <a:custGeom>
                  <a:avLst/>
                  <a:gdLst>
                    <a:gd name="T0" fmla="*/ 272 w 272"/>
                    <a:gd name="T1" fmla="*/ 136 h 270"/>
                    <a:gd name="T2" fmla="*/ 270 w 272"/>
                    <a:gd name="T3" fmla="*/ 163 h 270"/>
                    <a:gd name="T4" fmla="*/ 250 w 272"/>
                    <a:gd name="T5" fmla="*/ 212 h 270"/>
                    <a:gd name="T6" fmla="*/ 212 w 272"/>
                    <a:gd name="T7" fmla="*/ 248 h 270"/>
                    <a:gd name="T8" fmla="*/ 164 w 272"/>
                    <a:gd name="T9" fmla="*/ 269 h 270"/>
                    <a:gd name="T10" fmla="*/ 136 w 272"/>
                    <a:gd name="T11" fmla="*/ 270 h 270"/>
                    <a:gd name="T12" fmla="*/ 108 w 272"/>
                    <a:gd name="T13" fmla="*/ 269 h 270"/>
                    <a:gd name="T14" fmla="*/ 59 w 272"/>
                    <a:gd name="T15" fmla="*/ 248 h 270"/>
                    <a:gd name="T16" fmla="*/ 23 w 272"/>
                    <a:gd name="T17" fmla="*/ 212 h 270"/>
                    <a:gd name="T18" fmla="*/ 2 w 272"/>
                    <a:gd name="T19" fmla="*/ 163 h 270"/>
                    <a:gd name="T20" fmla="*/ 0 w 272"/>
                    <a:gd name="T21" fmla="*/ 136 h 270"/>
                    <a:gd name="T22" fmla="*/ 2 w 272"/>
                    <a:gd name="T23" fmla="*/ 107 h 270"/>
                    <a:gd name="T24" fmla="*/ 23 w 272"/>
                    <a:gd name="T25" fmla="*/ 58 h 270"/>
                    <a:gd name="T26" fmla="*/ 59 w 272"/>
                    <a:gd name="T27" fmla="*/ 22 h 270"/>
                    <a:gd name="T28" fmla="*/ 108 w 272"/>
                    <a:gd name="T29" fmla="*/ 1 h 270"/>
                    <a:gd name="T30" fmla="*/ 136 w 272"/>
                    <a:gd name="T31" fmla="*/ 0 h 270"/>
                    <a:gd name="T32" fmla="*/ 164 w 272"/>
                    <a:gd name="T33" fmla="*/ 1 h 270"/>
                    <a:gd name="T34" fmla="*/ 212 w 272"/>
                    <a:gd name="T35" fmla="*/ 22 h 270"/>
                    <a:gd name="T36" fmla="*/ 250 w 272"/>
                    <a:gd name="T37" fmla="*/ 58 h 270"/>
                    <a:gd name="T38" fmla="*/ 270 w 272"/>
                    <a:gd name="T39" fmla="*/ 107 h 270"/>
                    <a:gd name="T40" fmla="*/ 272 w 272"/>
                    <a:gd name="T41" fmla="*/ 136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0">
                      <a:moveTo>
                        <a:pt x="272" y="136"/>
                      </a:moveTo>
                      <a:lnTo>
                        <a:pt x="270" y="163"/>
                      </a:lnTo>
                      <a:lnTo>
                        <a:pt x="250" y="212"/>
                      </a:lnTo>
                      <a:lnTo>
                        <a:pt x="212" y="248"/>
                      </a:lnTo>
                      <a:lnTo>
                        <a:pt x="164" y="269"/>
                      </a:lnTo>
                      <a:lnTo>
                        <a:pt x="136" y="270"/>
                      </a:lnTo>
                      <a:lnTo>
                        <a:pt x="108" y="269"/>
                      </a:lnTo>
                      <a:lnTo>
                        <a:pt x="59" y="248"/>
                      </a:lnTo>
                      <a:lnTo>
                        <a:pt x="23" y="212"/>
                      </a:lnTo>
                      <a:lnTo>
                        <a:pt x="2" y="163"/>
                      </a:lnTo>
                      <a:lnTo>
                        <a:pt x="0" y="136"/>
                      </a:lnTo>
                      <a:lnTo>
                        <a:pt x="2" y="107"/>
                      </a:lnTo>
                      <a:lnTo>
                        <a:pt x="23" y="58"/>
                      </a:lnTo>
                      <a:lnTo>
                        <a:pt x="59" y="22"/>
                      </a:lnTo>
                      <a:lnTo>
                        <a:pt x="108" y="1"/>
                      </a:lnTo>
                      <a:lnTo>
                        <a:pt x="136" y="0"/>
                      </a:lnTo>
                      <a:lnTo>
                        <a:pt x="164" y="1"/>
                      </a:lnTo>
                      <a:lnTo>
                        <a:pt x="212" y="22"/>
                      </a:lnTo>
                      <a:lnTo>
                        <a:pt x="250" y="58"/>
                      </a:lnTo>
                      <a:lnTo>
                        <a:pt x="270" y="107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10" name="Freeform 157">
                  <a:extLst>
                    <a:ext uri="{FF2B5EF4-FFF2-40B4-BE49-F238E27FC236}">
                      <a16:creationId xmlns:a16="http://schemas.microsoft.com/office/drawing/2014/main" id="{DD84CCA7-CF0A-7D4A-A1CC-6A8DBEBEFC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0881" y="2027268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3 h 272"/>
                    <a:gd name="T4" fmla="*/ 250 w 272"/>
                    <a:gd name="T5" fmla="*/ 213 h 272"/>
                    <a:gd name="T6" fmla="*/ 212 w 272"/>
                    <a:gd name="T7" fmla="*/ 249 h 272"/>
                    <a:gd name="T8" fmla="*/ 163 w 272"/>
                    <a:gd name="T9" fmla="*/ 270 h 272"/>
                    <a:gd name="T10" fmla="*/ 136 w 272"/>
                    <a:gd name="T11" fmla="*/ 272 h 272"/>
                    <a:gd name="T12" fmla="*/ 108 w 272"/>
                    <a:gd name="T13" fmla="*/ 270 h 272"/>
                    <a:gd name="T14" fmla="*/ 59 w 272"/>
                    <a:gd name="T15" fmla="*/ 249 h 272"/>
                    <a:gd name="T16" fmla="*/ 23 w 272"/>
                    <a:gd name="T17" fmla="*/ 213 h 272"/>
                    <a:gd name="T18" fmla="*/ 2 w 272"/>
                    <a:gd name="T19" fmla="*/ 163 h 272"/>
                    <a:gd name="T20" fmla="*/ 0 w 272"/>
                    <a:gd name="T21" fmla="*/ 136 h 272"/>
                    <a:gd name="T22" fmla="*/ 2 w 272"/>
                    <a:gd name="T23" fmla="*/ 108 h 272"/>
                    <a:gd name="T24" fmla="*/ 23 w 272"/>
                    <a:gd name="T25" fmla="*/ 60 h 272"/>
                    <a:gd name="T26" fmla="*/ 59 w 272"/>
                    <a:gd name="T27" fmla="*/ 22 h 272"/>
                    <a:gd name="T28" fmla="*/ 108 w 272"/>
                    <a:gd name="T29" fmla="*/ 1 h 272"/>
                    <a:gd name="T30" fmla="*/ 136 w 272"/>
                    <a:gd name="T31" fmla="*/ 0 h 272"/>
                    <a:gd name="T32" fmla="*/ 163 w 272"/>
                    <a:gd name="T33" fmla="*/ 1 h 272"/>
                    <a:gd name="T34" fmla="*/ 212 w 272"/>
                    <a:gd name="T35" fmla="*/ 22 h 272"/>
                    <a:gd name="T36" fmla="*/ 250 w 272"/>
                    <a:gd name="T37" fmla="*/ 60 h 272"/>
                    <a:gd name="T38" fmla="*/ 270 w 272"/>
                    <a:gd name="T39" fmla="*/ 108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3"/>
                      </a:lnTo>
                      <a:lnTo>
                        <a:pt x="250" y="213"/>
                      </a:lnTo>
                      <a:lnTo>
                        <a:pt x="212" y="249"/>
                      </a:lnTo>
                      <a:lnTo>
                        <a:pt x="163" y="270"/>
                      </a:lnTo>
                      <a:lnTo>
                        <a:pt x="136" y="272"/>
                      </a:lnTo>
                      <a:lnTo>
                        <a:pt x="108" y="270"/>
                      </a:lnTo>
                      <a:lnTo>
                        <a:pt x="59" y="249"/>
                      </a:lnTo>
                      <a:lnTo>
                        <a:pt x="23" y="213"/>
                      </a:lnTo>
                      <a:lnTo>
                        <a:pt x="2" y="163"/>
                      </a:lnTo>
                      <a:lnTo>
                        <a:pt x="0" y="136"/>
                      </a:lnTo>
                      <a:lnTo>
                        <a:pt x="2" y="108"/>
                      </a:lnTo>
                      <a:lnTo>
                        <a:pt x="23" y="60"/>
                      </a:lnTo>
                      <a:lnTo>
                        <a:pt x="59" y="22"/>
                      </a:lnTo>
                      <a:lnTo>
                        <a:pt x="108" y="1"/>
                      </a:lnTo>
                      <a:lnTo>
                        <a:pt x="136" y="0"/>
                      </a:lnTo>
                      <a:lnTo>
                        <a:pt x="163" y="1"/>
                      </a:lnTo>
                      <a:lnTo>
                        <a:pt x="212" y="22"/>
                      </a:lnTo>
                      <a:lnTo>
                        <a:pt x="250" y="60"/>
                      </a:lnTo>
                      <a:lnTo>
                        <a:pt x="270" y="108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11" name="Freeform 158">
                  <a:extLst>
                    <a:ext uri="{FF2B5EF4-FFF2-40B4-BE49-F238E27FC236}">
                      <a16:creationId xmlns:a16="http://schemas.microsoft.com/office/drawing/2014/main" id="{67379C7C-C679-F947-8F25-53B1536299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7527" y="2698062"/>
                  <a:ext cx="65546" cy="66940"/>
                </a:xfrm>
                <a:custGeom>
                  <a:avLst/>
                  <a:gdLst>
                    <a:gd name="T0" fmla="*/ 188 w 188"/>
                    <a:gd name="T1" fmla="*/ 95 h 190"/>
                    <a:gd name="T2" fmla="*/ 186 w 188"/>
                    <a:gd name="T3" fmla="*/ 114 h 190"/>
                    <a:gd name="T4" fmla="*/ 172 w 188"/>
                    <a:gd name="T5" fmla="*/ 148 h 190"/>
                    <a:gd name="T6" fmla="*/ 147 w 188"/>
                    <a:gd name="T7" fmla="*/ 174 h 190"/>
                    <a:gd name="T8" fmla="*/ 112 w 188"/>
                    <a:gd name="T9" fmla="*/ 188 h 190"/>
                    <a:gd name="T10" fmla="*/ 94 w 188"/>
                    <a:gd name="T11" fmla="*/ 190 h 190"/>
                    <a:gd name="T12" fmla="*/ 75 w 188"/>
                    <a:gd name="T13" fmla="*/ 188 h 190"/>
                    <a:gd name="T14" fmla="*/ 41 w 188"/>
                    <a:gd name="T15" fmla="*/ 174 h 190"/>
                    <a:gd name="T16" fmla="*/ 15 w 188"/>
                    <a:gd name="T17" fmla="*/ 148 h 190"/>
                    <a:gd name="T18" fmla="*/ 1 w 188"/>
                    <a:gd name="T19" fmla="*/ 114 h 190"/>
                    <a:gd name="T20" fmla="*/ 0 w 188"/>
                    <a:gd name="T21" fmla="*/ 95 h 190"/>
                    <a:gd name="T22" fmla="*/ 1 w 188"/>
                    <a:gd name="T23" fmla="*/ 76 h 190"/>
                    <a:gd name="T24" fmla="*/ 15 w 188"/>
                    <a:gd name="T25" fmla="*/ 42 h 190"/>
                    <a:gd name="T26" fmla="*/ 41 w 188"/>
                    <a:gd name="T27" fmla="*/ 16 h 190"/>
                    <a:gd name="T28" fmla="*/ 75 w 188"/>
                    <a:gd name="T29" fmla="*/ 2 h 190"/>
                    <a:gd name="T30" fmla="*/ 94 w 188"/>
                    <a:gd name="T31" fmla="*/ 0 h 190"/>
                    <a:gd name="T32" fmla="*/ 112 w 188"/>
                    <a:gd name="T33" fmla="*/ 2 h 190"/>
                    <a:gd name="T34" fmla="*/ 147 w 188"/>
                    <a:gd name="T35" fmla="*/ 16 h 190"/>
                    <a:gd name="T36" fmla="*/ 172 w 188"/>
                    <a:gd name="T37" fmla="*/ 42 h 190"/>
                    <a:gd name="T38" fmla="*/ 186 w 188"/>
                    <a:gd name="T39" fmla="*/ 76 h 190"/>
                    <a:gd name="T40" fmla="*/ 188 w 188"/>
                    <a:gd name="T41" fmla="*/ 95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8" h="190">
                      <a:moveTo>
                        <a:pt x="188" y="95"/>
                      </a:moveTo>
                      <a:lnTo>
                        <a:pt x="186" y="114"/>
                      </a:lnTo>
                      <a:lnTo>
                        <a:pt x="172" y="148"/>
                      </a:lnTo>
                      <a:lnTo>
                        <a:pt x="147" y="174"/>
                      </a:lnTo>
                      <a:lnTo>
                        <a:pt x="112" y="188"/>
                      </a:lnTo>
                      <a:lnTo>
                        <a:pt x="94" y="190"/>
                      </a:lnTo>
                      <a:lnTo>
                        <a:pt x="75" y="188"/>
                      </a:lnTo>
                      <a:lnTo>
                        <a:pt x="41" y="174"/>
                      </a:lnTo>
                      <a:lnTo>
                        <a:pt x="15" y="148"/>
                      </a:lnTo>
                      <a:lnTo>
                        <a:pt x="1" y="114"/>
                      </a:lnTo>
                      <a:lnTo>
                        <a:pt x="0" y="95"/>
                      </a:lnTo>
                      <a:lnTo>
                        <a:pt x="1" y="76"/>
                      </a:lnTo>
                      <a:lnTo>
                        <a:pt x="15" y="42"/>
                      </a:lnTo>
                      <a:lnTo>
                        <a:pt x="41" y="16"/>
                      </a:lnTo>
                      <a:lnTo>
                        <a:pt x="75" y="2"/>
                      </a:lnTo>
                      <a:lnTo>
                        <a:pt x="94" y="0"/>
                      </a:lnTo>
                      <a:lnTo>
                        <a:pt x="112" y="2"/>
                      </a:lnTo>
                      <a:lnTo>
                        <a:pt x="147" y="16"/>
                      </a:lnTo>
                      <a:lnTo>
                        <a:pt x="172" y="42"/>
                      </a:lnTo>
                      <a:lnTo>
                        <a:pt x="186" y="76"/>
                      </a:lnTo>
                      <a:lnTo>
                        <a:pt x="188" y="9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12" name="Freeform 159">
                  <a:extLst>
                    <a:ext uri="{FF2B5EF4-FFF2-40B4-BE49-F238E27FC236}">
                      <a16:creationId xmlns:a16="http://schemas.microsoft.com/office/drawing/2014/main" id="{2A1C991A-CD2D-2349-A9E1-88FED7DC9D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3720" y="2303395"/>
                  <a:ext cx="65546" cy="65546"/>
                </a:xfrm>
                <a:custGeom>
                  <a:avLst/>
                  <a:gdLst>
                    <a:gd name="T0" fmla="*/ 188 w 188"/>
                    <a:gd name="T1" fmla="*/ 95 h 188"/>
                    <a:gd name="T2" fmla="*/ 187 w 188"/>
                    <a:gd name="T3" fmla="*/ 113 h 188"/>
                    <a:gd name="T4" fmla="*/ 173 w 188"/>
                    <a:gd name="T5" fmla="*/ 148 h 188"/>
                    <a:gd name="T6" fmla="*/ 147 w 188"/>
                    <a:gd name="T7" fmla="*/ 173 h 188"/>
                    <a:gd name="T8" fmla="*/ 113 w 188"/>
                    <a:gd name="T9" fmla="*/ 187 h 188"/>
                    <a:gd name="T10" fmla="*/ 94 w 188"/>
                    <a:gd name="T11" fmla="*/ 188 h 188"/>
                    <a:gd name="T12" fmla="*/ 74 w 188"/>
                    <a:gd name="T13" fmla="*/ 187 h 188"/>
                    <a:gd name="T14" fmla="*/ 41 w 188"/>
                    <a:gd name="T15" fmla="*/ 173 h 188"/>
                    <a:gd name="T16" fmla="*/ 16 w 188"/>
                    <a:gd name="T17" fmla="*/ 148 h 188"/>
                    <a:gd name="T18" fmla="*/ 2 w 188"/>
                    <a:gd name="T19" fmla="*/ 113 h 188"/>
                    <a:gd name="T20" fmla="*/ 0 w 188"/>
                    <a:gd name="T21" fmla="*/ 95 h 188"/>
                    <a:gd name="T22" fmla="*/ 2 w 188"/>
                    <a:gd name="T23" fmla="*/ 75 h 188"/>
                    <a:gd name="T24" fmla="*/ 16 w 188"/>
                    <a:gd name="T25" fmla="*/ 42 h 188"/>
                    <a:gd name="T26" fmla="*/ 41 w 188"/>
                    <a:gd name="T27" fmla="*/ 16 h 188"/>
                    <a:gd name="T28" fmla="*/ 74 w 188"/>
                    <a:gd name="T29" fmla="*/ 2 h 188"/>
                    <a:gd name="T30" fmla="*/ 94 w 188"/>
                    <a:gd name="T31" fmla="*/ 0 h 188"/>
                    <a:gd name="T32" fmla="*/ 113 w 188"/>
                    <a:gd name="T33" fmla="*/ 2 h 188"/>
                    <a:gd name="T34" fmla="*/ 147 w 188"/>
                    <a:gd name="T35" fmla="*/ 16 h 188"/>
                    <a:gd name="T36" fmla="*/ 173 w 188"/>
                    <a:gd name="T37" fmla="*/ 42 h 188"/>
                    <a:gd name="T38" fmla="*/ 187 w 188"/>
                    <a:gd name="T39" fmla="*/ 75 h 188"/>
                    <a:gd name="T40" fmla="*/ 188 w 188"/>
                    <a:gd name="T41" fmla="*/ 95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8" h="188">
                      <a:moveTo>
                        <a:pt x="188" y="95"/>
                      </a:moveTo>
                      <a:lnTo>
                        <a:pt x="187" y="113"/>
                      </a:lnTo>
                      <a:lnTo>
                        <a:pt x="173" y="148"/>
                      </a:lnTo>
                      <a:lnTo>
                        <a:pt x="147" y="173"/>
                      </a:lnTo>
                      <a:lnTo>
                        <a:pt x="113" y="187"/>
                      </a:lnTo>
                      <a:lnTo>
                        <a:pt x="94" y="188"/>
                      </a:lnTo>
                      <a:lnTo>
                        <a:pt x="74" y="187"/>
                      </a:lnTo>
                      <a:lnTo>
                        <a:pt x="41" y="173"/>
                      </a:lnTo>
                      <a:lnTo>
                        <a:pt x="16" y="148"/>
                      </a:lnTo>
                      <a:lnTo>
                        <a:pt x="2" y="113"/>
                      </a:lnTo>
                      <a:lnTo>
                        <a:pt x="0" y="95"/>
                      </a:lnTo>
                      <a:lnTo>
                        <a:pt x="2" y="75"/>
                      </a:lnTo>
                      <a:lnTo>
                        <a:pt x="16" y="42"/>
                      </a:lnTo>
                      <a:lnTo>
                        <a:pt x="41" y="16"/>
                      </a:lnTo>
                      <a:lnTo>
                        <a:pt x="74" y="2"/>
                      </a:lnTo>
                      <a:lnTo>
                        <a:pt x="94" y="0"/>
                      </a:lnTo>
                      <a:lnTo>
                        <a:pt x="113" y="2"/>
                      </a:lnTo>
                      <a:lnTo>
                        <a:pt x="147" y="16"/>
                      </a:lnTo>
                      <a:lnTo>
                        <a:pt x="173" y="42"/>
                      </a:lnTo>
                      <a:lnTo>
                        <a:pt x="187" y="75"/>
                      </a:lnTo>
                      <a:lnTo>
                        <a:pt x="188" y="9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13" name="Freeform 160">
                  <a:extLst>
                    <a:ext uri="{FF2B5EF4-FFF2-40B4-BE49-F238E27FC236}">
                      <a16:creationId xmlns:a16="http://schemas.microsoft.com/office/drawing/2014/main" id="{673970C8-F3BC-4C49-B4FD-DBCDCD334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9191" y="1381574"/>
                  <a:ext cx="94832" cy="94832"/>
                </a:xfrm>
                <a:custGeom>
                  <a:avLst/>
                  <a:gdLst>
                    <a:gd name="T0" fmla="*/ 271 w 271"/>
                    <a:gd name="T1" fmla="*/ 137 h 273"/>
                    <a:gd name="T2" fmla="*/ 270 w 271"/>
                    <a:gd name="T3" fmla="*/ 164 h 273"/>
                    <a:gd name="T4" fmla="*/ 249 w 271"/>
                    <a:gd name="T5" fmla="*/ 213 h 273"/>
                    <a:gd name="T6" fmla="*/ 213 w 271"/>
                    <a:gd name="T7" fmla="*/ 249 h 273"/>
                    <a:gd name="T8" fmla="*/ 164 w 271"/>
                    <a:gd name="T9" fmla="*/ 270 h 273"/>
                    <a:gd name="T10" fmla="*/ 136 w 271"/>
                    <a:gd name="T11" fmla="*/ 273 h 273"/>
                    <a:gd name="T12" fmla="*/ 108 w 271"/>
                    <a:gd name="T13" fmla="*/ 270 h 273"/>
                    <a:gd name="T14" fmla="*/ 59 w 271"/>
                    <a:gd name="T15" fmla="*/ 249 h 273"/>
                    <a:gd name="T16" fmla="*/ 22 w 271"/>
                    <a:gd name="T17" fmla="*/ 213 h 273"/>
                    <a:gd name="T18" fmla="*/ 2 w 271"/>
                    <a:gd name="T19" fmla="*/ 164 h 273"/>
                    <a:gd name="T20" fmla="*/ 0 w 271"/>
                    <a:gd name="T21" fmla="*/ 137 h 273"/>
                    <a:gd name="T22" fmla="*/ 2 w 271"/>
                    <a:gd name="T23" fmla="*/ 108 h 273"/>
                    <a:gd name="T24" fmla="*/ 22 w 271"/>
                    <a:gd name="T25" fmla="*/ 60 h 273"/>
                    <a:gd name="T26" fmla="*/ 59 w 271"/>
                    <a:gd name="T27" fmla="*/ 23 h 273"/>
                    <a:gd name="T28" fmla="*/ 108 w 271"/>
                    <a:gd name="T29" fmla="*/ 2 h 273"/>
                    <a:gd name="T30" fmla="*/ 136 w 271"/>
                    <a:gd name="T31" fmla="*/ 0 h 273"/>
                    <a:gd name="T32" fmla="*/ 164 w 271"/>
                    <a:gd name="T33" fmla="*/ 2 h 273"/>
                    <a:gd name="T34" fmla="*/ 213 w 271"/>
                    <a:gd name="T35" fmla="*/ 23 h 273"/>
                    <a:gd name="T36" fmla="*/ 249 w 271"/>
                    <a:gd name="T37" fmla="*/ 60 h 273"/>
                    <a:gd name="T38" fmla="*/ 270 w 271"/>
                    <a:gd name="T39" fmla="*/ 108 h 273"/>
                    <a:gd name="T40" fmla="*/ 271 w 271"/>
                    <a:gd name="T41" fmla="*/ 137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1" h="273">
                      <a:moveTo>
                        <a:pt x="271" y="137"/>
                      </a:moveTo>
                      <a:lnTo>
                        <a:pt x="270" y="164"/>
                      </a:lnTo>
                      <a:lnTo>
                        <a:pt x="249" y="213"/>
                      </a:lnTo>
                      <a:lnTo>
                        <a:pt x="213" y="249"/>
                      </a:lnTo>
                      <a:lnTo>
                        <a:pt x="164" y="270"/>
                      </a:lnTo>
                      <a:lnTo>
                        <a:pt x="136" y="273"/>
                      </a:lnTo>
                      <a:lnTo>
                        <a:pt x="108" y="270"/>
                      </a:lnTo>
                      <a:lnTo>
                        <a:pt x="59" y="249"/>
                      </a:lnTo>
                      <a:lnTo>
                        <a:pt x="22" y="213"/>
                      </a:lnTo>
                      <a:lnTo>
                        <a:pt x="2" y="164"/>
                      </a:lnTo>
                      <a:lnTo>
                        <a:pt x="0" y="137"/>
                      </a:lnTo>
                      <a:lnTo>
                        <a:pt x="2" y="108"/>
                      </a:lnTo>
                      <a:lnTo>
                        <a:pt x="22" y="60"/>
                      </a:lnTo>
                      <a:lnTo>
                        <a:pt x="59" y="23"/>
                      </a:lnTo>
                      <a:lnTo>
                        <a:pt x="108" y="2"/>
                      </a:lnTo>
                      <a:lnTo>
                        <a:pt x="136" y="0"/>
                      </a:lnTo>
                      <a:lnTo>
                        <a:pt x="164" y="2"/>
                      </a:lnTo>
                      <a:lnTo>
                        <a:pt x="213" y="23"/>
                      </a:lnTo>
                      <a:lnTo>
                        <a:pt x="249" y="60"/>
                      </a:lnTo>
                      <a:lnTo>
                        <a:pt x="270" y="108"/>
                      </a:lnTo>
                      <a:lnTo>
                        <a:pt x="271" y="1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14" name="Freeform 162">
                  <a:extLst>
                    <a:ext uri="{FF2B5EF4-FFF2-40B4-BE49-F238E27FC236}">
                      <a16:creationId xmlns:a16="http://schemas.microsoft.com/office/drawing/2014/main" id="{12777DF4-FA43-A54B-BE03-B6A9442B4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2654" y="1900360"/>
                  <a:ext cx="94832" cy="94832"/>
                </a:xfrm>
                <a:custGeom>
                  <a:avLst/>
                  <a:gdLst>
                    <a:gd name="T0" fmla="*/ 272 w 272"/>
                    <a:gd name="T1" fmla="*/ 137 h 273"/>
                    <a:gd name="T2" fmla="*/ 271 w 272"/>
                    <a:gd name="T3" fmla="*/ 165 h 273"/>
                    <a:gd name="T4" fmla="*/ 250 w 272"/>
                    <a:gd name="T5" fmla="*/ 213 h 273"/>
                    <a:gd name="T6" fmla="*/ 213 w 272"/>
                    <a:gd name="T7" fmla="*/ 251 h 273"/>
                    <a:gd name="T8" fmla="*/ 165 w 272"/>
                    <a:gd name="T9" fmla="*/ 271 h 273"/>
                    <a:gd name="T10" fmla="*/ 136 w 272"/>
                    <a:gd name="T11" fmla="*/ 273 h 273"/>
                    <a:gd name="T12" fmla="*/ 109 w 272"/>
                    <a:gd name="T13" fmla="*/ 271 h 273"/>
                    <a:gd name="T14" fmla="*/ 60 w 272"/>
                    <a:gd name="T15" fmla="*/ 251 h 273"/>
                    <a:gd name="T16" fmla="*/ 24 w 272"/>
                    <a:gd name="T17" fmla="*/ 213 h 273"/>
                    <a:gd name="T18" fmla="*/ 3 w 272"/>
                    <a:gd name="T19" fmla="*/ 165 h 273"/>
                    <a:gd name="T20" fmla="*/ 0 w 272"/>
                    <a:gd name="T21" fmla="*/ 137 h 273"/>
                    <a:gd name="T22" fmla="*/ 3 w 272"/>
                    <a:gd name="T23" fmla="*/ 109 h 273"/>
                    <a:gd name="T24" fmla="*/ 24 w 272"/>
                    <a:gd name="T25" fmla="*/ 60 h 273"/>
                    <a:gd name="T26" fmla="*/ 60 w 272"/>
                    <a:gd name="T27" fmla="*/ 24 h 273"/>
                    <a:gd name="T28" fmla="*/ 109 w 272"/>
                    <a:gd name="T29" fmla="*/ 3 h 273"/>
                    <a:gd name="T30" fmla="*/ 136 w 272"/>
                    <a:gd name="T31" fmla="*/ 0 h 273"/>
                    <a:gd name="T32" fmla="*/ 165 w 272"/>
                    <a:gd name="T33" fmla="*/ 3 h 273"/>
                    <a:gd name="T34" fmla="*/ 213 w 272"/>
                    <a:gd name="T35" fmla="*/ 24 h 273"/>
                    <a:gd name="T36" fmla="*/ 250 w 272"/>
                    <a:gd name="T37" fmla="*/ 60 h 273"/>
                    <a:gd name="T38" fmla="*/ 271 w 272"/>
                    <a:gd name="T39" fmla="*/ 109 h 273"/>
                    <a:gd name="T40" fmla="*/ 272 w 272"/>
                    <a:gd name="T41" fmla="*/ 137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3">
                      <a:moveTo>
                        <a:pt x="272" y="137"/>
                      </a:moveTo>
                      <a:lnTo>
                        <a:pt x="271" y="165"/>
                      </a:lnTo>
                      <a:lnTo>
                        <a:pt x="250" y="213"/>
                      </a:lnTo>
                      <a:lnTo>
                        <a:pt x="213" y="251"/>
                      </a:lnTo>
                      <a:lnTo>
                        <a:pt x="165" y="271"/>
                      </a:lnTo>
                      <a:lnTo>
                        <a:pt x="136" y="273"/>
                      </a:lnTo>
                      <a:lnTo>
                        <a:pt x="109" y="271"/>
                      </a:lnTo>
                      <a:lnTo>
                        <a:pt x="60" y="251"/>
                      </a:lnTo>
                      <a:lnTo>
                        <a:pt x="24" y="213"/>
                      </a:lnTo>
                      <a:lnTo>
                        <a:pt x="3" y="165"/>
                      </a:lnTo>
                      <a:lnTo>
                        <a:pt x="0" y="137"/>
                      </a:lnTo>
                      <a:lnTo>
                        <a:pt x="3" y="109"/>
                      </a:lnTo>
                      <a:lnTo>
                        <a:pt x="24" y="60"/>
                      </a:lnTo>
                      <a:lnTo>
                        <a:pt x="60" y="24"/>
                      </a:lnTo>
                      <a:lnTo>
                        <a:pt x="109" y="3"/>
                      </a:lnTo>
                      <a:lnTo>
                        <a:pt x="136" y="0"/>
                      </a:lnTo>
                      <a:lnTo>
                        <a:pt x="165" y="3"/>
                      </a:lnTo>
                      <a:lnTo>
                        <a:pt x="213" y="24"/>
                      </a:lnTo>
                      <a:lnTo>
                        <a:pt x="250" y="60"/>
                      </a:lnTo>
                      <a:lnTo>
                        <a:pt x="271" y="109"/>
                      </a:lnTo>
                      <a:lnTo>
                        <a:pt x="272" y="1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15" name="Freeform 163">
                  <a:extLst>
                    <a:ext uri="{FF2B5EF4-FFF2-40B4-BE49-F238E27FC236}">
                      <a16:creationId xmlns:a16="http://schemas.microsoft.com/office/drawing/2014/main" id="{8C41A91E-C9F3-7E4E-9C8D-51E5F3B31D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3556" y="2836127"/>
                  <a:ext cx="94832" cy="94832"/>
                </a:xfrm>
                <a:custGeom>
                  <a:avLst/>
                  <a:gdLst>
                    <a:gd name="T0" fmla="*/ 273 w 273"/>
                    <a:gd name="T1" fmla="*/ 137 h 273"/>
                    <a:gd name="T2" fmla="*/ 270 w 273"/>
                    <a:gd name="T3" fmla="*/ 164 h 273"/>
                    <a:gd name="T4" fmla="*/ 249 w 273"/>
                    <a:gd name="T5" fmla="*/ 213 h 273"/>
                    <a:gd name="T6" fmla="*/ 213 w 273"/>
                    <a:gd name="T7" fmla="*/ 251 h 273"/>
                    <a:gd name="T8" fmla="*/ 164 w 273"/>
                    <a:gd name="T9" fmla="*/ 270 h 273"/>
                    <a:gd name="T10" fmla="*/ 137 w 273"/>
                    <a:gd name="T11" fmla="*/ 273 h 273"/>
                    <a:gd name="T12" fmla="*/ 108 w 273"/>
                    <a:gd name="T13" fmla="*/ 270 h 273"/>
                    <a:gd name="T14" fmla="*/ 60 w 273"/>
                    <a:gd name="T15" fmla="*/ 251 h 273"/>
                    <a:gd name="T16" fmla="*/ 22 w 273"/>
                    <a:gd name="T17" fmla="*/ 213 h 273"/>
                    <a:gd name="T18" fmla="*/ 2 w 273"/>
                    <a:gd name="T19" fmla="*/ 164 h 273"/>
                    <a:gd name="T20" fmla="*/ 0 w 273"/>
                    <a:gd name="T21" fmla="*/ 137 h 273"/>
                    <a:gd name="T22" fmla="*/ 2 w 273"/>
                    <a:gd name="T23" fmla="*/ 109 h 273"/>
                    <a:gd name="T24" fmla="*/ 22 w 273"/>
                    <a:gd name="T25" fmla="*/ 60 h 273"/>
                    <a:gd name="T26" fmla="*/ 60 w 273"/>
                    <a:gd name="T27" fmla="*/ 22 h 273"/>
                    <a:gd name="T28" fmla="*/ 108 w 273"/>
                    <a:gd name="T29" fmla="*/ 3 h 273"/>
                    <a:gd name="T30" fmla="*/ 137 w 273"/>
                    <a:gd name="T31" fmla="*/ 0 h 273"/>
                    <a:gd name="T32" fmla="*/ 164 w 273"/>
                    <a:gd name="T33" fmla="*/ 3 h 273"/>
                    <a:gd name="T34" fmla="*/ 213 w 273"/>
                    <a:gd name="T35" fmla="*/ 22 h 273"/>
                    <a:gd name="T36" fmla="*/ 249 w 273"/>
                    <a:gd name="T37" fmla="*/ 60 h 273"/>
                    <a:gd name="T38" fmla="*/ 270 w 273"/>
                    <a:gd name="T39" fmla="*/ 109 h 273"/>
                    <a:gd name="T40" fmla="*/ 273 w 273"/>
                    <a:gd name="T41" fmla="*/ 137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3">
                      <a:moveTo>
                        <a:pt x="273" y="137"/>
                      </a:moveTo>
                      <a:lnTo>
                        <a:pt x="270" y="164"/>
                      </a:lnTo>
                      <a:lnTo>
                        <a:pt x="249" y="213"/>
                      </a:lnTo>
                      <a:lnTo>
                        <a:pt x="213" y="251"/>
                      </a:lnTo>
                      <a:lnTo>
                        <a:pt x="164" y="270"/>
                      </a:lnTo>
                      <a:lnTo>
                        <a:pt x="137" y="273"/>
                      </a:lnTo>
                      <a:lnTo>
                        <a:pt x="108" y="270"/>
                      </a:lnTo>
                      <a:lnTo>
                        <a:pt x="60" y="251"/>
                      </a:lnTo>
                      <a:lnTo>
                        <a:pt x="22" y="213"/>
                      </a:lnTo>
                      <a:lnTo>
                        <a:pt x="2" y="164"/>
                      </a:lnTo>
                      <a:lnTo>
                        <a:pt x="0" y="137"/>
                      </a:lnTo>
                      <a:lnTo>
                        <a:pt x="2" y="109"/>
                      </a:lnTo>
                      <a:lnTo>
                        <a:pt x="22" y="60"/>
                      </a:lnTo>
                      <a:lnTo>
                        <a:pt x="60" y="22"/>
                      </a:lnTo>
                      <a:lnTo>
                        <a:pt x="108" y="3"/>
                      </a:lnTo>
                      <a:lnTo>
                        <a:pt x="137" y="0"/>
                      </a:lnTo>
                      <a:lnTo>
                        <a:pt x="164" y="3"/>
                      </a:lnTo>
                      <a:lnTo>
                        <a:pt x="213" y="22"/>
                      </a:lnTo>
                      <a:lnTo>
                        <a:pt x="249" y="60"/>
                      </a:lnTo>
                      <a:lnTo>
                        <a:pt x="270" y="109"/>
                      </a:lnTo>
                      <a:lnTo>
                        <a:pt x="273" y="1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16" name="Freeform 164">
                  <a:extLst>
                    <a:ext uri="{FF2B5EF4-FFF2-40B4-BE49-F238E27FC236}">
                      <a16:creationId xmlns:a16="http://schemas.microsoft.com/office/drawing/2014/main" id="{E5B77299-7BCD-AB4E-9314-93EF7589C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0948" y="2894699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4 h 272"/>
                    <a:gd name="T4" fmla="*/ 249 w 272"/>
                    <a:gd name="T5" fmla="*/ 213 h 272"/>
                    <a:gd name="T6" fmla="*/ 213 w 272"/>
                    <a:gd name="T7" fmla="*/ 250 h 272"/>
                    <a:gd name="T8" fmla="*/ 163 w 272"/>
                    <a:gd name="T9" fmla="*/ 270 h 272"/>
                    <a:gd name="T10" fmla="*/ 136 w 272"/>
                    <a:gd name="T11" fmla="*/ 272 h 272"/>
                    <a:gd name="T12" fmla="*/ 108 w 272"/>
                    <a:gd name="T13" fmla="*/ 270 h 272"/>
                    <a:gd name="T14" fmla="*/ 60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4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60 w 272"/>
                    <a:gd name="T27" fmla="*/ 22 h 272"/>
                    <a:gd name="T28" fmla="*/ 108 w 272"/>
                    <a:gd name="T29" fmla="*/ 2 h 272"/>
                    <a:gd name="T30" fmla="*/ 136 w 272"/>
                    <a:gd name="T31" fmla="*/ 0 h 272"/>
                    <a:gd name="T32" fmla="*/ 163 w 272"/>
                    <a:gd name="T33" fmla="*/ 2 h 272"/>
                    <a:gd name="T34" fmla="*/ 213 w 272"/>
                    <a:gd name="T35" fmla="*/ 22 h 272"/>
                    <a:gd name="T36" fmla="*/ 249 w 272"/>
                    <a:gd name="T37" fmla="*/ 60 h 272"/>
                    <a:gd name="T38" fmla="*/ 270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4"/>
                      </a:lnTo>
                      <a:lnTo>
                        <a:pt x="249" y="213"/>
                      </a:lnTo>
                      <a:lnTo>
                        <a:pt x="213" y="250"/>
                      </a:lnTo>
                      <a:lnTo>
                        <a:pt x="163" y="270"/>
                      </a:lnTo>
                      <a:lnTo>
                        <a:pt x="136" y="272"/>
                      </a:lnTo>
                      <a:lnTo>
                        <a:pt x="108" y="270"/>
                      </a:lnTo>
                      <a:lnTo>
                        <a:pt x="60" y="250"/>
                      </a:lnTo>
                      <a:lnTo>
                        <a:pt x="22" y="213"/>
                      </a:lnTo>
                      <a:lnTo>
                        <a:pt x="1" y="164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60" y="22"/>
                      </a:lnTo>
                      <a:lnTo>
                        <a:pt x="108" y="2"/>
                      </a:lnTo>
                      <a:lnTo>
                        <a:pt x="136" y="0"/>
                      </a:lnTo>
                      <a:lnTo>
                        <a:pt x="163" y="2"/>
                      </a:lnTo>
                      <a:lnTo>
                        <a:pt x="213" y="22"/>
                      </a:lnTo>
                      <a:lnTo>
                        <a:pt x="249" y="60"/>
                      </a:lnTo>
                      <a:lnTo>
                        <a:pt x="270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17" name="Freeform 165">
                  <a:extLst>
                    <a:ext uri="{FF2B5EF4-FFF2-40B4-BE49-F238E27FC236}">
                      <a16:creationId xmlns:a16="http://schemas.microsoft.com/office/drawing/2014/main" id="{3C1289F9-43E1-764D-A2B9-E4F8AB787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3360" y="3398144"/>
                  <a:ext cx="94832" cy="94832"/>
                </a:xfrm>
                <a:custGeom>
                  <a:avLst/>
                  <a:gdLst>
                    <a:gd name="T0" fmla="*/ 273 w 273"/>
                    <a:gd name="T1" fmla="*/ 136 h 272"/>
                    <a:gd name="T2" fmla="*/ 271 w 273"/>
                    <a:gd name="T3" fmla="*/ 164 h 272"/>
                    <a:gd name="T4" fmla="*/ 251 w 273"/>
                    <a:gd name="T5" fmla="*/ 212 h 272"/>
                    <a:gd name="T6" fmla="*/ 213 w 273"/>
                    <a:gd name="T7" fmla="*/ 250 h 272"/>
                    <a:gd name="T8" fmla="*/ 165 w 273"/>
                    <a:gd name="T9" fmla="*/ 270 h 272"/>
                    <a:gd name="T10" fmla="*/ 137 w 273"/>
                    <a:gd name="T11" fmla="*/ 272 h 272"/>
                    <a:gd name="T12" fmla="*/ 109 w 273"/>
                    <a:gd name="T13" fmla="*/ 270 h 272"/>
                    <a:gd name="T14" fmla="*/ 60 w 273"/>
                    <a:gd name="T15" fmla="*/ 250 h 272"/>
                    <a:gd name="T16" fmla="*/ 24 w 273"/>
                    <a:gd name="T17" fmla="*/ 212 h 272"/>
                    <a:gd name="T18" fmla="*/ 3 w 273"/>
                    <a:gd name="T19" fmla="*/ 164 h 272"/>
                    <a:gd name="T20" fmla="*/ 0 w 273"/>
                    <a:gd name="T21" fmla="*/ 136 h 272"/>
                    <a:gd name="T22" fmla="*/ 3 w 273"/>
                    <a:gd name="T23" fmla="*/ 108 h 272"/>
                    <a:gd name="T24" fmla="*/ 24 w 273"/>
                    <a:gd name="T25" fmla="*/ 59 h 272"/>
                    <a:gd name="T26" fmla="*/ 60 w 273"/>
                    <a:gd name="T27" fmla="*/ 23 h 272"/>
                    <a:gd name="T28" fmla="*/ 109 w 273"/>
                    <a:gd name="T29" fmla="*/ 2 h 272"/>
                    <a:gd name="T30" fmla="*/ 137 w 273"/>
                    <a:gd name="T31" fmla="*/ 0 h 272"/>
                    <a:gd name="T32" fmla="*/ 165 w 273"/>
                    <a:gd name="T33" fmla="*/ 2 h 272"/>
                    <a:gd name="T34" fmla="*/ 213 w 273"/>
                    <a:gd name="T35" fmla="*/ 23 h 272"/>
                    <a:gd name="T36" fmla="*/ 251 w 273"/>
                    <a:gd name="T37" fmla="*/ 59 h 272"/>
                    <a:gd name="T38" fmla="*/ 271 w 273"/>
                    <a:gd name="T39" fmla="*/ 108 h 272"/>
                    <a:gd name="T40" fmla="*/ 273 w 273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2">
                      <a:moveTo>
                        <a:pt x="273" y="136"/>
                      </a:moveTo>
                      <a:lnTo>
                        <a:pt x="271" y="164"/>
                      </a:lnTo>
                      <a:lnTo>
                        <a:pt x="251" y="212"/>
                      </a:lnTo>
                      <a:lnTo>
                        <a:pt x="213" y="250"/>
                      </a:lnTo>
                      <a:lnTo>
                        <a:pt x="165" y="270"/>
                      </a:lnTo>
                      <a:lnTo>
                        <a:pt x="137" y="272"/>
                      </a:lnTo>
                      <a:lnTo>
                        <a:pt x="109" y="270"/>
                      </a:lnTo>
                      <a:lnTo>
                        <a:pt x="60" y="250"/>
                      </a:lnTo>
                      <a:lnTo>
                        <a:pt x="24" y="212"/>
                      </a:lnTo>
                      <a:lnTo>
                        <a:pt x="3" y="164"/>
                      </a:lnTo>
                      <a:lnTo>
                        <a:pt x="0" y="136"/>
                      </a:lnTo>
                      <a:lnTo>
                        <a:pt x="3" y="108"/>
                      </a:lnTo>
                      <a:lnTo>
                        <a:pt x="24" y="59"/>
                      </a:lnTo>
                      <a:lnTo>
                        <a:pt x="60" y="23"/>
                      </a:lnTo>
                      <a:lnTo>
                        <a:pt x="109" y="2"/>
                      </a:lnTo>
                      <a:lnTo>
                        <a:pt x="137" y="0"/>
                      </a:lnTo>
                      <a:lnTo>
                        <a:pt x="165" y="2"/>
                      </a:lnTo>
                      <a:lnTo>
                        <a:pt x="213" y="23"/>
                      </a:lnTo>
                      <a:lnTo>
                        <a:pt x="251" y="59"/>
                      </a:lnTo>
                      <a:lnTo>
                        <a:pt x="271" y="108"/>
                      </a:lnTo>
                      <a:lnTo>
                        <a:pt x="273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18" name="Freeform 166">
                  <a:extLst>
                    <a:ext uri="{FF2B5EF4-FFF2-40B4-BE49-F238E27FC236}">
                      <a16:creationId xmlns:a16="http://schemas.microsoft.com/office/drawing/2014/main" id="{956E4549-E31F-AE43-A30A-53C674F4F6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7871" y="4279521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3 h 272"/>
                    <a:gd name="T4" fmla="*/ 249 w 272"/>
                    <a:gd name="T5" fmla="*/ 212 h 272"/>
                    <a:gd name="T6" fmla="*/ 213 w 272"/>
                    <a:gd name="T7" fmla="*/ 248 h 272"/>
                    <a:gd name="T8" fmla="*/ 163 w 272"/>
                    <a:gd name="T9" fmla="*/ 269 h 272"/>
                    <a:gd name="T10" fmla="*/ 136 w 272"/>
                    <a:gd name="T11" fmla="*/ 272 h 272"/>
                    <a:gd name="T12" fmla="*/ 108 w 272"/>
                    <a:gd name="T13" fmla="*/ 269 h 272"/>
                    <a:gd name="T14" fmla="*/ 60 w 272"/>
                    <a:gd name="T15" fmla="*/ 248 h 272"/>
                    <a:gd name="T16" fmla="*/ 22 w 272"/>
                    <a:gd name="T17" fmla="*/ 212 h 272"/>
                    <a:gd name="T18" fmla="*/ 1 w 272"/>
                    <a:gd name="T19" fmla="*/ 163 h 272"/>
                    <a:gd name="T20" fmla="*/ 0 w 272"/>
                    <a:gd name="T21" fmla="*/ 136 h 272"/>
                    <a:gd name="T22" fmla="*/ 1 w 272"/>
                    <a:gd name="T23" fmla="*/ 107 h 272"/>
                    <a:gd name="T24" fmla="*/ 22 w 272"/>
                    <a:gd name="T25" fmla="*/ 58 h 272"/>
                    <a:gd name="T26" fmla="*/ 60 w 272"/>
                    <a:gd name="T27" fmla="*/ 22 h 272"/>
                    <a:gd name="T28" fmla="*/ 108 w 272"/>
                    <a:gd name="T29" fmla="*/ 1 h 272"/>
                    <a:gd name="T30" fmla="*/ 136 w 272"/>
                    <a:gd name="T31" fmla="*/ 0 h 272"/>
                    <a:gd name="T32" fmla="*/ 163 w 272"/>
                    <a:gd name="T33" fmla="*/ 1 h 272"/>
                    <a:gd name="T34" fmla="*/ 213 w 272"/>
                    <a:gd name="T35" fmla="*/ 22 h 272"/>
                    <a:gd name="T36" fmla="*/ 249 w 272"/>
                    <a:gd name="T37" fmla="*/ 58 h 272"/>
                    <a:gd name="T38" fmla="*/ 270 w 272"/>
                    <a:gd name="T39" fmla="*/ 107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3"/>
                      </a:lnTo>
                      <a:lnTo>
                        <a:pt x="249" y="212"/>
                      </a:lnTo>
                      <a:lnTo>
                        <a:pt x="213" y="248"/>
                      </a:lnTo>
                      <a:lnTo>
                        <a:pt x="163" y="269"/>
                      </a:lnTo>
                      <a:lnTo>
                        <a:pt x="136" y="272"/>
                      </a:lnTo>
                      <a:lnTo>
                        <a:pt x="108" y="269"/>
                      </a:lnTo>
                      <a:lnTo>
                        <a:pt x="60" y="248"/>
                      </a:lnTo>
                      <a:lnTo>
                        <a:pt x="22" y="212"/>
                      </a:lnTo>
                      <a:lnTo>
                        <a:pt x="1" y="163"/>
                      </a:lnTo>
                      <a:lnTo>
                        <a:pt x="0" y="136"/>
                      </a:lnTo>
                      <a:lnTo>
                        <a:pt x="1" y="107"/>
                      </a:lnTo>
                      <a:lnTo>
                        <a:pt x="22" y="58"/>
                      </a:lnTo>
                      <a:lnTo>
                        <a:pt x="60" y="22"/>
                      </a:lnTo>
                      <a:lnTo>
                        <a:pt x="108" y="1"/>
                      </a:lnTo>
                      <a:lnTo>
                        <a:pt x="136" y="0"/>
                      </a:lnTo>
                      <a:lnTo>
                        <a:pt x="163" y="1"/>
                      </a:lnTo>
                      <a:lnTo>
                        <a:pt x="213" y="22"/>
                      </a:lnTo>
                      <a:lnTo>
                        <a:pt x="249" y="58"/>
                      </a:lnTo>
                      <a:lnTo>
                        <a:pt x="270" y="107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19" name="Freeform 167">
                  <a:extLst>
                    <a:ext uri="{FF2B5EF4-FFF2-40B4-BE49-F238E27FC236}">
                      <a16:creationId xmlns:a16="http://schemas.microsoft.com/office/drawing/2014/main" id="{CAAD8516-09C8-7C4E-ACFB-F2158A74C2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0430" y="4607249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4 h 272"/>
                    <a:gd name="T4" fmla="*/ 250 w 272"/>
                    <a:gd name="T5" fmla="*/ 212 h 272"/>
                    <a:gd name="T6" fmla="*/ 213 w 272"/>
                    <a:gd name="T7" fmla="*/ 250 h 272"/>
                    <a:gd name="T8" fmla="*/ 165 w 272"/>
                    <a:gd name="T9" fmla="*/ 270 h 272"/>
                    <a:gd name="T10" fmla="*/ 136 w 272"/>
                    <a:gd name="T11" fmla="*/ 272 h 272"/>
                    <a:gd name="T12" fmla="*/ 109 w 272"/>
                    <a:gd name="T13" fmla="*/ 270 h 272"/>
                    <a:gd name="T14" fmla="*/ 60 w 272"/>
                    <a:gd name="T15" fmla="*/ 250 h 272"/>
                    <a:gd name="T16" fmla="*/ 23 w 272"/>
                    <a:gd name="T17" fmla="*/ 212 h 272"/>
                    <a:gd name="T18" fmla="*/ 3 w 272"/>
                    <a:gd name="T19" fmla="*/ 164 h 272"/>
                    <a:gd name="T20" fmla="*/ 0 w 272"/>
                    <a:gd name="T21" fmla="*/ 136 h 272"/>
                    <a:gd name="T22" fmla="*/ 3 w 272"/>
                    <a:gd name="T23" fmla="*/ 108 h 272"/>
                    <a:gd name="T24" fmla="*/ 23 w 272"/>
                    <a:gd name="T25" fmla="*/ 59 h 272"/>
                    <a:gd name="T26" fmla="*/ 60 w 272"/>
                    <a:gd name="T27" fmla="*/ 23 h 272"/>
                    <a:gd name="T28" fmla="*/ 109 w 272"/>
                    <a:gd name="T29" fmla="*/ 2 h 272"/>
                    <a:gd name="T30" fmla="*/ 136 w 272"/>
                    <a:gd name="T31" fmla="*/ 0 h 272"/>
                    <a:gd name="T32" fmla="*/ 165 w 272"/>
                    <a:gd name="T33" fmla="*/ 2 h 272"/>
                    <a:gd name="T34" fmla="*/ 213 w 272"/>
                    <a:gd name="T35" fmla="*/ 23 h 272"/>
                    <a:gd name="T36" fmla="*/ 250 w 272"/>
                    <a:gd name="T37" fmla="*/ 59 h 272"/>
                    <a:gd name="T38" fmla="*/ 271 w 272"/>
                    <a:gd name="T39" fmla="*/ 108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4"/>
                      </a:lnTo>
                      <a:lnTo>
                        <a:pt x="250" y="212"/>
                      </a:lnTo>
                      <a:lnTo>
                        <a:pt x="213" y="250"/>
                      </a:lnTo>
                      <a:lnTo>
                        <a:pt x="165" y="270"/>
                      </a:lnTo>
                      <a:lnTo>
                        <a:pt x="136" y="272"/>
                      </a:lnTo>
                      <a:lnTo>
                        <a:pt x="109" y="270"/>
                      </a:lnTo>
                      <a:lnTo>
                        <a:pt x="60" y="250"/>
                      </a:lnTo>
                      <a:lnTo>
                        <a:pt x="23" y="212"/>
                      </a:lnTo>
                      <a:lnTo>
                        <a:pt x="3" y="164"/>
                      </a:lnTo>
                      <a:lnTo>
                        <a:pt x="0" y="136"/>
                      </a:lnTo>
                      <a:lnTo>
                        <a:pt x="3" y="108"/>
                      </a:lnTo>
                      <a:lnTo>
                        <a:pt x="23" y="59"/>
                      </a:lnTo>
                      <a:lnTo>
                        <a:pt x="60" y="23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65" y="2"/>
                      </a:lnTo>
                      <a:lnTo>
                        <a:pt x="213" y="23"/>
                      </a:lnTo>
                      <a:lnTo>
                        <a:pt x="250" y="59"/>
                      </a:lnTo>
                      <a:lnTo>
                        <a:pt x="271" y="108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20" name="Freeform 168">
                  <a:extLst>
                    <a:ext uri="{FF2B5EF4-FFF2-40B4-BE49-F238E27FC236}">
                      <a16:creationId xmlns:a16="http://schemas.microsoft.com/office/drawing/2014/main" id="{FD239106-AEE0-8B48-8F0C-E334FB37A2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4828" y="4393877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5 h 272"/>
                    <a:gd name="T4" fmla="*/ 249 w 272"/>
                    <a:gd name="T5" fmla="*/ 213 h 272"/>
                    <a:gd name="T6" fmla="*/ 213 w 272"/>
                    <a:gd name="T7" fmla="*/ 250 h 272"/>
                    <a:gd name="T8" fmla="*/ 163 w 272"/>
                    <a:gd name="T9" fmla="*/ 271 h 272"/>
                    <a:gd name="T10" fmla="*/ 136 w 272"/>
                    <a:gd name="T11" fmla="*/ 272 h 272"/>
                    <a:gd name="T12" fmla="*/ 108 w 272"/>
                    <a:gd name="T13" fmla="*/ 271 h 272"/>
                    <a:gd name="T14" fmla="*/ 60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5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60 w 272"/>
                    <a:gd name="T27" fmla="*/ 24 h 272"/>
                    <a:gd name="T28" fmla="*/ 108 w 272"/>
                    <a:gd name="T29" fmla="*/ 3 h 272"/>
                    <a:gd name="T30" fmla="*/ 136 w 272"/>
                    <a:gd name="T31" fmla="*/ 0 h 272"/>
                    <a:gd name="T32" fmla="*/ 163 w 272"/>
                    <a:gd name="T33" fmla="*/ 3 h 272"/>
                    <a:gd name="T34" fmla="*/ 213 w 272"/>
                    <a:gd name="T35" fmla="*/ 24 h 272"/>
                    <a:gd name="T36" fmla="*/ 249 w 272"/>
                    <a:gd name="T37" fmla="*/ 60 h 272"/>
                    <a:gd name="T38" fmla="*/ 270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5"/>
                      </a:lnTo>
                      <a:lnTo>
                        <a:pt x="249" y="213"/>
                      </a:lnTo>
                      <a:lnTo>
                        <a:pt x="213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8" y="271"/>
                      </a:lnTo>
                      <a:lnTo>
                        <a:pt x="60" y="250"/>
                      </a:lnTo>
                      <a:lnTo>
                        <a:pt x="22" y="213"/>
                      </a:lnTo>
                      <a:lnTo>
                        <a:pt x="1" y="165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60" y="24"/>
                      </a:lnTo>
                      <a:lnTo>
                        <a:pt x="108" y="3"/>
                      </a:lnTo>
                      <a:lnTo>
                        <a:pt x="136" y="0"/>
                      </a:lnTo>
                      <a:lnTo>
                        <a:pt x="163" y="3"/>
                      </a:lnTo>
                      <a:lnTo>
                        <a:pt x="213" y="24"/>
                      </a:lnTo>
                      <a:lnTo>
                        <a:pt x="249" y="60"/>
                      </a:lnTo>
                      <a:lnTo>
                        <a:pt x="270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21" name="Freeform 169">
                  <a:extLst>
                    <a:ext uri="{FF2B5EF4-FFF2-40B4-BE49-F238E27FC236}">
                      <a16:creationId xmlns:a16="http://schemas.microsoft.com/office/drawing/2014/main" id="{9B2710C2-EDAC-284E-B325-99711DB42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6591" y="4194452"/>
                  <a:ext cx="132486" cy="131091"/>
                </a:xfrm>
                <a:custGeom>
                  <a:avLst/>
                  <a:gdLst>
                    <a:gd name="T0" fmla="*/ 377 w 377"/>
                    <a:gd name="T1" fmla="*/ 190 h 379"/>
                    <a:gd name="T2" fmla="*/ 377 w 377"/>
                    <a:gd name="T3" fmla="*/ 209 h 379"/>
                    <a:gd name="T4" fmla="*/ 369 w 377"/>
                    <a:gd name="T5" fmla="*/ 245 h 379"/>
                    <a:gd name="T6" fmla="*/ 355 w 377"/>
                    <a:gd name="T7" fmla="*/ 279 h 379"/>
                    <a:gd name="T8" fmla="*/ 334 w 377"/>
                    <a:gd name="T9" fmla="*/ 310 h 379"/>
                    <a:gd name="T10" fmla="*/ 308 w 377"/>
                    <a:gd name="T11" fmla="*/ 335 h 379"/>
                    <a:gd name="T12" fmla="*/ 279 w 377"/>
                    <a:gd name="T13" fmla="*/ 355 h 379"/>
                    <a:gd name="T14" fmla="*/ 245 w 377"/>
                    <a:gd name="T15" fmla="*/ 370 h 379"/>
                    <a:gd name="T16" fmla="*/ 207 w 377"/>
                    <a:gd name="T17" fmla="*/ 377 h 379"/>
                    <a:gd name="T18" fmla="*/ 188 w 377"/>
                    <a:gd name="T19" fmla="*/ 379 h 379"/>
                    <a:gd name="T20" fmla="*/ 168 w 377"/>
                    <a:gd name="T21" fmla="*/ 377 h 379"/>
                    <a:gd name="T22" fmla="*/ 132 w 377"/>
                    <a:gd name="T23" fmla="*/ 370 h 379"/>
                    <a:gd name="T24" fmla="*/ 98 w 377"/>
                    <a:gd name="T25" fmla="*/ 355 h 379"/>
                    <a:gd name="T26" fmla="*/ 69 w 377"/>
                    <a:gd name="T27" fmla="*/ 335 h 379"/>
                    <a:gd name="T28" fmla="*/ 43 w 377"/>
                    <a:gd name="T29" fmla="*/ 310 h 379"/>
                    <a:gd name="T30" fmla="*/ 22 w 377"/>
                    <a:gd name="T31" fmla="*/ 279 h 379"/>
                    <a:gd name="T32" fmla="*/ 8 w 377"/>
                    <a:gd name="T33" fmla="*/ 245 h 379"/>
                    <a:gd name="T34" fmla="*/ 0 w 377"/>
                    <a:gd name="T35" fmla="*/ 209 h 379"/>
                    <a:gd name="T36" fmla="*/ 0 w 377"/>
                    <a:gd name="T37" fmla="*/ 190 h 379"/>
                    <a:gd name="T38" fmla="*/ 0 w 377"/>
                    <a:gd name="T39" fmla="*/ 170 h 379"/>
                    <a:gd name="T40" fmla="*/ 8 w 377"/>
                    <a:gd name="T41" fmla="*/ 133 h 379"/>
                    <a:gd name="T42" fmla="*/ 22 w 377"/>
                    <a:gd name="T43" fmla="*/ 99 h 379"/>
                    <a:gd name="T44" fmla="*/ 43 w 377"/>
                    <a:gd name="T45" fmla="*/ 69 h 379"/>
                    <a:gd name="T46" fmla="*/ 69 w 377"/>
                    <a:gd name="T47" fmla="*/ 43 h 379"/>
                    <a:gd name="T48" fmla="*/ 98 w 377"/>
                    <a:gd name="T49" fmla="*/ 24 h 379"/>
                    <a:gd name="T50" fmla="*/ 132 w 377"/>
                    <a:gd name="T51" fmla="*/ 8 h 379"/>
                    <a:gd name="T52" fmla="*/ 168 w 377"/>
                    <a:gd name="T53" fmla="*/ 2 h 379"/>
                    <a:gd name="T54" fmla="*/ 188 w 377"/>
                    <a:gd name="T55" fmla="*/ 0 h 379"/>
                    <a:gd name="T56" fmla="*/ 207 w 377"/>
                    <a:gd name="T57" fmla="*/ 2 h 379"/>
                    <a:gd name="T58" fmla="*/ 245 w 377"/>
                    <a:gd name="T59" fmla="*/ 8 h 379"/>
                    <a:gd name="T60" fmla="*/ 279 w 377"/>
                    <a:gd name="T61" fmla="*/ 24 h 379"/>
                    <a:gd name="T62" fmla="*/ 308 w 377"/>
                    <a:gd name="T63" fmla="*/ 43 h 379"/>
                    <a:gd name="T64" fmla="*/ 334 w 377"/>
                    <a:gd name="T65" fmla="*/ 69 h 379"/>
                    <a:gd name="T66" fmla="*/ 355 w 377"/>
                    <a:gd name="T67" fmla="*/ 99 h 379"/>
                    <a:gd name="T68" fmla="*/ 369 w 377"/>
                    <a:gd name="T69" fmla="*/ 133 h 379"/>
                    <a:gd name="T70" fmla="*/ 377 w 377"/>
                    <a:gd name="T71" fmla="*/ 170 h 379"/>
                    <a:gd name="T72" fmla="*/ 377 w 377"/>
                    <a:gd name="T73" fmla="*/ 190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7" h="379">
                      <a:moveTo>
                        <a:pt x="377" y="190"/>
                      </a:moveTo>
                      <a:lnTo>
                        <a:pt x="377" y="209"/>
                      </a:lnTo>
                      <a:lnTo>
                        <a:pt x="369" y="245"/>
                      </a:lnTo>
                      <a:lnTo>
                        <a:pt x="355" y="279"/>
                      </a:lnTo>
                      <a:lnTo>
                        <a:pt x="334" y="310"/>
                      </a:lnTo>
                      <a:lnTo>
                        <a:pt x="308" y="335"/>
                      </a:lnTo>
                      <a:lnTo>
                        <a:pt x="279" y="355"/>
                      </a:lnTo>
                      <a:lnTo>
                        <a:pt x="245" y="370"/>
                      </a:lnTo>
                      <a:lnTo>
                        <a:pt x="207" y="377"/>
                      </a:lnTo>
                      <a:lnTo>
                        <a:pt x="188" y="379"/>
                      </a:lnTo>
                      <a:lnTo>
                        <a:pt x="168" y="377"/>
                      </a:lnTo>
                      <a:lnTo>
                        <a:pt x="132" y="370"/>
                      </a:lnTo>
                      <a:lnTo>
                        <a:pt x="98" y="355"/>
                      </a:lnTo>
                      <a:lnTo>
                        <a:pt x="69" y="335"/>
                      </a:lnTo>
                      <a:lnTo>
                        <a:pt x="43" y="310"/>
                      </a:lnTo>
                      <a:lnTo>
                        <a:pt x="22" y="279"/>
                      </a:lnTo>
                      <a:lnTo>
                        <a:pt x="8" y="245"/>
                      </a:lnTo>
                      <a:lnTo>
                        <a:pt x="0" y="209"/>
                      </a:lnTo>
                      <a:lnTo>
                        <a:pt x="0" y="190"/>
                      </a:lnTo>
                      <a:lnTo>
                        <a:pt x="0" y="170"/>
                      </a:lnTo>
                      <a:lnTo>
                        <a:pt x="8" y="133"/>
                      </a:lnTo>
                      <a:lnTo>
                        <a:pt x="22" y="99"/>
                      </a:lnTo>
                      <a:lnTo>
                        <a:pt x="43" y="69"/>
                      </a:lnTo>
                      <a:lnTo>
                        <a:pt x="69" y="43"/>
                      </a:lnTo>
                      <a:lnTo>
                        <a:pt x="98" y="24"/>
                      </a:lnTo>
                      <a:lnTo>
                        <a:pt x="132" y="8"/>
                      </a:lnTo>
                      <a:lnTo>
                        <a:pt x="168" y="2"/>
                      </a:lnTo>
                      <a:lnTo>
                        <a:pt x="188" y="0"/>
                      </a:lnTo>
                      <a:lnTo>
                        <a:pt x="207" y="2"/>
                      </a:lnTo>
                      <a:lnTo>
                        <a:pt x="245" y="8"/>
                      </a:lnTo>
                      <a:lnTo>
                        <a:pt x="279" y="24"/>
                      </a:lnTo>
                      <a:lnTo>
                        <a:pt x="308" y="43"/>
                      </a:lnTo>
                      <a:lnTo>
                        <a:pt x="334" y="69"/>
                      </a:lnTo>
                      <a:lnTo>
                        <a:pt x="355" y="99"/>
                      </a:lnTo>
                      <a:lnTo>
                        <a:pt x="369" y="133"/>
                      </a:lnTo>
                      <a:lnTo>
                        <a:pt x="377" y="170"/>
                      </a:lnTo>
                      <a:lnTo>
                        <a:pt x="377" y="19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22" name="Freeform 170">
                  <a:extLst>
                    <a:ext uri="{FF2B5EF4-FFF2-40B4-BE49-F238E27FC236}">
                      <a16:creationId xmlns:a16="http://schemas.microsoft.com/office/drawing/2014/main" id="{6664A220-8597-C04D-8F91-2C060A7B6F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0037" y="3671483"/>
                  <a:ext cx="65546" cy="65546"/>
                </a:xfrm>
                <a:custGeom>
                  <a:avLst/>
                  <a:gdLst>
                    <a:gd name="T0" fmla="*/ 189 w 189"/>
                    <a:gd name="T1" fmla="*/ 94 h 188"/>
                    <a:gd name="T2" fmla="*/ 188 w 189"/>
                    <a:gd name="T3" fmla="*/ 114 h 188"/>
                    <a:gd name="T4" fmla="*/ 174 w 189"/>
                    <a:gd name="T5" fmla="*/ 147 h 188"/>
                    <a:gd name="T6" fmla="*/ 148 w 189"/>
                    <a:gd name="T7" fmla="*/ 172 h 188"/>
                    <a:gd name="T8" fmla="*/ 114 w 189"/>
                    <a:gd name="T9" fmla="*/ 186 h 188"/>
                    <a:gd name="T10" fmla="*/ 95 w 189"/>
                    <a:gd name="T11" fmla="*/ 188 h 188"/>
                    <a:gd name="T12" fmla="*/ 75 w 189"/>
                    <a:gd name="T13" fmla="*/ 186 h 188"/>
                    <a:gd name="T14" fmla="*/ 42 w 189"/>
                    <a:gd name="T15" fmla="*/ 172 h 188"/>
                    <a:gd name="T16" fmla="*/ 16 w 189"/>
                    <a:gd name="T17" fmla="*/ 147 h 188"/>
                    <a:gd name="T18" fmla="*/ 1 w 189"/>
                    <a:gd name="T19" fmla="*/ 114 h 188"/>
                    <a:gd name="T20" fmla="*/ 0 w 189"/>
                    <a:gd name="T21" fmla="*/ 94 h 188"/>
                    <a:gd name="T22" fmla="*/ 1 w 189"/>
                    <a:gd name="T23" fmla="*/ 75 h 188"/>
                    <a:gd name="T24" fmla="*/ 16 w 189"/>
                    <a:gd name="T25" fmla="*/ 41 h 188"/>
                    <a:gd name="T26" fmla="*/ 42 w 189"/>
                    <a:gd name="T27" fmla="*/ 15 h 188"/>
                    <a:gd name="T28" fmla="*/ 75 w 189"/>
                    <a:gd name="T29" fmla="*/ 1 h 188"/>
                    <a:gd name="T30" fmla="*/ 95 w 189"/>
                    <a:gd name="T31" fmla="*/ 0 h 188"/>
                    <a:gd name="T32" fmla="*/ 114 w 189"/>
                    <a:gd name="T33" fmla="*/ 1 h 188"/>
                    <a:gd name="T34" fmla="*/ 148 w 189"/>
                    <a:gd name="T35" fmla="*/ 15 h 188"/>
                    <a:gd name="T36" fmla="*/ 174 w 189"/>
                    <a:gd name="T37" fmla="*/ 41 h 188"/>
                    <a:gd name="T38" fmla="*/ 188 w 189"/>
                    <a:gd name="T39" fmla="*/ 75 h 188"/>
                    <a:gd name="T40" fmla="*/ 189 w 189"/>
                    <a:gd name="T41" fmla="*/ 94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9" h="188">
                      <a:moveTo>
                        <a:pt x="189" y="94"/>
                      </a:moveTo>
                      <a:lnTo>
                        <a:pt x="188" y="114"/>
                      </a:lnTo>
                      <a:lnTo>
                        <a:pt x="174" y="147"/>
                      </a:lnTo>
                      <a:lnTo>
                        <a:pt x="148" y="172"/>
                      </a:lnTo>
                      <a:lnTo>
                        <a:pt x="114" y="186"/>
                      </a:lnTo>
                      <a:lnTo>
                        <a:pt x="95" y="188"/>
                      </a:lnTo>
                      <a:lnTo>
                        <a:pt x="75" y="186"/>
                      </a:lnTo>
                      <a:lnTo>
                        <a:pt x="42" y="172"/>
                      </a:lnTo>
                      <a:lnTo>
                        <a:pt x="16" y="147"/>
                      </a:lnTo>
                      <a:lnTo>
                        <a:pt x="1" y="114"/>
                      </a:lnTo>
                      <a:lnTo>
                        <a:pt x="0" y="94"/>
                      </a:lnTo>
                      <a:lnTo>
                        <a:pt x="1" y="75"/>
                      </a:lnTo>
                      <a:lnTo>
                        <a:pt x="16" y="41"/>
                      </a:lnTo>
                      <a:lnTo>
                        <a:pt x="42" y="15"/>
                      </a:lnTo>
                      <a:lnTo>
                        <a:pt x="75" y="1"/>
                      </a:lnTo>
                      <a:lnTo>
                        <a:pt x="95" y="0"/>
                      </a:lnTo>
                      <a:lnTo>
                        <a:pt x="114" y="1"/>
                      </a:lnTo>
                      <a:lnTo>
                        <a:pt x="148" y="15"/>
                      </a:lnTo>
                      <a:lnTo>
                        <a:pt x="174" y="41"/>
                      </a:lnTo>
                      <a:lnTo>
                        <a:pt x="188" y="75"/>
                      </a:lnTo>
                      <a:lnTo>
                        <a:pt x="189" y="9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23" name="Freeform 171">
                  <a:extLst>
                    <a:ext uri="{FF2B5EF4-FFF2-40B4-BE49-F238E27FC236}">
                      <a16:creationId xmlns:a16="http://schemas.microsoft.com/office/drawing/2014/main" id="{CF6FF3B8-3022-684B-AA88-71E9871E77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7658" y="3382804"/>
                  <a:ext cx="65546" cy="65546"/>
                </a:xfrm>
                <a:custGeom>
                  <a:avLst/>
                  <a:gdLst>
                    <a:gd name="T0" fmla="*/ 188 w 188"/>
                    <a:gd name="T1" fmla="*/ 94 h 188"/>
                    <a:gd name="T2" fmla="*/ 187 w 188"/>
                    <a:gd name="T3" fmla="*/ 113 h 188"/>
                    <a:gd name="T4" fmla="*/ 172 w 188"/>
                    <a:gd name="T5" fmla="*/ 146 h 188"/>
                    <a:gd name="T6" fmla="*/ 148 w 188"/>
                    <a:gd name="T7" fmla="*/ 172 h 188"/>
                    <a:gd name="T8" fmla="*/ 114 w 188"/>
                    <a:gd name="T9" fmla="*/ 186 h 188"/>
                    <a:gd name="T10" fmla="*/ 95 w 188"/>
                    <a:gd name="T11" fmla="*/ 188 h 188"/>
                    <a:gd name="T12" fmla="*/ 75 w 188"/>
                    <a:gd name="T13" fmla="*/ 186 h 188"/>
                    <a:gd name="T14" fmla="*/ 41 w 188"/>
                    <a:gd name="T15" fmla="*/ 172 h 188"/>
                    <a:gd name="T16" fmla="*/ 16 w 188"/>
                    <a:gd name="T17" fmla="*/ 146 h 188"/>
                    <a:gd name="T18" fmla="*/ 1 w 188"/>
                    <a:gd name="T19" fmla="*/ 113 h 188"/>
                    <a:gd name="T20" fmla="*/ 0 w 188"/>
                    <a:gd name="T21" fmla="*/ 94 h 188"/>
                    <a:gd name="T22" fmla="*/ 1 w 188"/>
                    <a:gd name="T23" fmla="*/ 75 h 188"/>
                    <a:gd name="T24" fmla="*/ 16 w 188"/>
                    <a:gd name="T25" fmla="*/ 41 h 188"/>
                    <a:gd name="T26" fmla="*/ 41 w 188"/>
                    <a:gd name="T27" fmla="*/ 15 h 188"/>
                    <a:gd name="T28" fmla="*/ 75 w 188"/>
                    <a:gd name="T29" fmla="*/ 1 h 188"/>
                    <a:gd name="T30" fmla="*/ 95 w 188"/>
                    <a:gd name="T31" fmla="*/ 0 h 188"/>
                    <a:gd name="T32" fmla="*/ 114 w 188"/>
                    <a:gd name="T33" fmla="*/ 1 h 188"/>
                    <a:gd name="T34" fmla="*/ 148 w 188"/>
                    <a:gd name="T35" fmla="*/ 15 h 188"/>
                    <a:gd name="T36" fmla="*/ 172 w 188"/>
                    <a:gd name="T37" fmla="*/ 41 h 188"/>
                    <a:gd name="T38" fmla="*/ 187 w 188"/>
                    <a:gd name="T39" fmla="*/ 75 h 188"/>
                    <a:gd name="T40" fmla="*/ 188 w 188"/>
                    <a:gd name="T41" fmla="*/ 94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8" h="188">
                      <a:moveTo>
                        <a:pt x="188" y="94"/>
                      </a:moveTo>
                      <a:lnTo>
                        <a:pt x="187" y="113"/>
                      </a:lnTo>
                      <a:lnTo>
                        <a:pt x="172" y="146"/>
                      </a:lnTo>
                      <a:lnTo>
                        <a:pt x="148" y="172"/>
                      </a:lnTo>
                      <a:lnTo>
                        <a:pt x="114" y="186"/>
                      </a:lnTo>
                      <a:lnTo>
                        <a:pt x="95" y="188"/>
                      </a:lnTo>
                      <a:lnTo>
                        <a:pt x="75" y="186"/>
                      </a:lnTo>
                      <a:lnTo>
                        <a:pt x="41" y="172"/>
                      </a:lnTo>
                      <a:lnTo>
                        <a:pt x="16" y="146"/>
                      </a:lnTo>
                      <a:lnTo>
                        <a:pt x="1" y="113"/>
                      </a:lnTo>
                      <a:lnTo>
                        <a:pt x="0" y="94"/>
                      </a:lnTo>
                      <a:lnTo>
                        <a:pt x="1" y="75"/>
                      </a:lnTo>
                      <a:lnTo>
                        <a:pt x="16" y="41"/>
                      </a:lnTo>
                      <a:lnTo>
                        <a:pt x="41" y="15"/>
                      </a:lnTo>
                      <a:lnTo>
                        <a:pt x="75" y="1"/>
                      </a:lnTo>
                      <a:lnTo>
                        <a:pt x="95" y="0"/>
                      </a:lnTo>
                      <a:lnTo>
                        <a:pt x="114" y="1"/>
                      </a:lnTo>
                      <a:lnTo>
                        <a:pt x="148" y="15"/>
                      </a:lnTo>
                      <a:lnTo>
                        <a:pt x="172" y="41"/>
                      </a:lnTo>
                      <a:lnTo>
                        <a:pt x="187" y="75"/>
                      </a:lnTo>
                      <a:lnTo>
                        <a:pt x="188" y="9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24" name="Freeform 172">
                  <a:extLst>
                    <a:ext uri="{FF2B5EF4-FFF2-40B4-BE49-F238E27FC236}">
                      <a16:creationId xmlns:a16="http://schemas.microsoft.com/office/drawing/2014/main" id="{8A23A79C-476C-6B41-B560-924EBF297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4810" y="3919021"/>
                  <a:ext cx="65546" cy="65546"/>
                </a:xfrm>
                <a:custGeom>
                  <a:avLst/>
                  <a:gdLst>
                    <a:gd name="T0" fmla="*/ 188 w 188"/>
                    <a:gd name="T1" fmla="*/ 94 h 188"/>
                    <a:gd name="T2" fmla="*/ 187 w 188"/>
                    <a:gd name="T3" fmla="*/ 114 h 188"/>
                    <a:gd name="T4" fmla="*/ 173 w 188"/>
                    <a:gd name="T5" fmla="*/ 147 h 188"/>
                    <a:gd name="T6" fmla="*/ 148 w 188"/>
                    <a:gd name="T7" fmla="*/ 172 h 188"/>
                    <a:gd name="T8" fmla="*/ 114 w 188"/>
                    <a:gd name="T9" fmla="*/ 186 h 188"/>
                    <a:gd name="T10" fmla="*/ 95 w 188"/>
                    <a:gd name="T11" fmla="*/ 188 h 188"/>
                    <a:gd name="T12" fmla="*/ 75 w 188"/>
                    <a:gd name="T13" fmla="*/ 186 h 188"/>
                    <a:gd name="T14" fmla="*/ 42 w 188"/>
                    <a:gd name="T15" fmla="*/ 172 h 188"/>
                    <a:gd name="T16" fmla="*/ 16 w 188"/>
                    <a:gd name="T17" fmla="*/ 147 h 188"/>
                    <a:gd name="T18" fmla="*/ 2 w 188"/>
                    <a:gd name="T19" fmla="*/ 114 h 188"/>
                    <a:gd name="T20" fmla="*/ 0 w 188"/>
                    <a:gd name="T21" fmla="*/ 94 h 188"/>
                    <a:gd name="T22" fmla="*/ 2 w 188"/>
                    <a:gd name="T23" fmla="*/ 75 h 188"/>
                    <a:gd name="T24" fmla="*/ 16 w 188"/>
                    <a:gd name="T25" fmla="*/ 41 h 188"/>
                    <a:gd name="T26" fmla="*/ 42 w 188"/>
                    <a:gd name="T27" fmla="*/ 15 h 188"/>
                    <a:gd name="T28" fmla="*/ 75 w 188"/>
                    <a:gd name="T29" fmla="*/ 1 h 188"/>
                    <a:gd name="T30" fmla="*/ 95 w 188"/>
                    <a:gd name="T31" fmla="*/ 0 h 188"/>
                    <a:gd name="T32" fmla="*/ 114 w 188"/>
                    <a:gd name="T33" fmla="*/ 1 h 188"/>
                    <a:gd name="T34" fmla="*/ 148 w 188"/>
                    <a:gd name="T35" fmla="*/ 15 h 188"/>
                    <a:gd name="T36" fmla="*/ 173 w 188"/>
                    <a:gd name="T37" fmla="*/ 41 h 188"/>
                    <a:gd name="T38" fmla="*/ 187 w 188"/>
                    <a:gd name="T39" fmla="*/ 75 h 188"/>
                    <a:gd name="T40" fmla="*/ 188 w 188"/>
                    <a:gd name="T41" fmla="*/ 94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8" h="188">
                      <a:moveTo>
                        <a:pt x="188" y="94"/>
                      </a:moveTo>
                      <a:lnTo>
                        <a:pt x="187" y="114"/>
                      </a:lnTo>
                      <a:lnTo>
                        <a:pt x="173" y="147"/>
                      </a:lnTo>
                      <a:lnTo>
                        <a:pt x="148" y="172"/>
                      </a:lnTo>
                      <a:lnTo>
                        <a:pt x="114" y="186"/>
                      </a:lnTo>
                      <a:lnTo>
                        <a:pt x="95" y="188"/>
                      </a:lnTo>
                      <a:lnTo>
                        <a:pt x="75" y="186"/>
                      </a:lnTo>
                      <a:lnTo>
                        <a:pt x="42" y="172"/>
                      </a:lnTo>
                      <a:lnTo>
                        <a:pt x="16" y="147"/>
                      </a:lnTo>
                      <a:lnTo>
                        <a:pt x="2" y="114"/>
                      </a:lnTo>
                      <a:lnTo>
                        <a:pt x="0" y="94"/>
                      </a:lnTo>
                      <a:lnTo>
                        <a:pt x="2" y="75"/>
                      </a:lnTo>
                      <a:lnTo>
                        <a:pt x="16" y="41"/>
                      </a:lnTo>
                      <a:lnTo>
                        <a:pt x="42" y="15"/>
                      </a:lnTo>
                      <a:lnTo>
                        <a:pt x="75" y="1"/>
                      </a:lnTo>
                      <a:lnTo>
                        <a:pt x="95" y="0"/>
                      </a:lnTo>
                      <a:lnTo>
                        <a:pt x="114" y="1"/>
                      </a:lnTo>
                      <a:lnTo>
                        <a:pt x="148" y="15"/>
                      </a:lnTo>
                      <a:lnTo>
                        <a:pt x="173" y="41"/>
                      </a:lnTo>
                      <a:lnTo>
                        <a:pt x="187" y="75"/>
                      </a:lnTo>
                      <a:lnTo>
                        <a:pt x="188" y="9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25" name="Freeform 174">
                  <a:extLst>
                    <a:ext uri="{FF2B5EF4-FFF2-40B4-BE49-F238E27FC236}">
                      <a16:creationId xmlns:a16="http://schemas.microsoft.com/office/drawing/2014/main" id="{6F258C93-497C-BE40-AC13-F25DBD7FFD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4139" y="3965740"/>
                  <a:ext cx="96227" cy="93438"/>
                </a:xfrm>
                <a:custGeom>
                  <a:avLst/>
                  <a:gdLst>
                    <a:gd name="T0" fmla="*/ 272 w 272"/>
                    <a:gd name="T1" fmla="*/ 137 h 271"/>
                    <a:gd name="T2" fmla="*/ 271 w 272"/>
                    <a:gd name="T3" fmla="*/ 164 h 271"/>
                    <a:gd name="T4" fmla="*/ 250 w 272"/>
                    <a:gd name="T5" fmla="*/ 213 h 271"/>
                    <a:gd name="T6" fmla="*/ 213 w 272"/>
                    <a:gd name="T7" fmla="*/ 249 h 271"/>
                    <a:gd name="T8" fmla="*/ 163 w 272"/>
                    <a:gd name="T9" fmla="*/ 270 h 271"/>
                    <a:gd name="T10" fmla="*/ 136 w 272"/>
                    <a:gd name="T11" fmla="*/ 271 h 271"/>
                    <a:gd name="T12" fmla="*/ 109 w 272"/>
                    <a:gd name="T13" fmla="*/ 270 h 271"/>
                    <a:gd name="T14" fmla="*/ 60 w 272"/>
                    <a:gd name="T15" fmla="*/ 249 h 271"/>
                    <a:gd name="T16" fmla="*/ 22 w 272"/>
                    <a:gd name="T17" fmla="*/ 213 h 271"/>
                    <a:gd name="T18" fmla="*/ 3 w 272"/>
                    <a:gd name="T19" fmla="*/ 164 h 271"/>
                    <a:gd name="T20" fmla="*/ 0 w 272"/>
                    <a:gd name="T21" fmla="*/ 137 h 271"/>
                    <a:gd name="T22" fmla="*/ 3 w 272"/>
                    <a:gd name="T23" fmla="*/ 108 h 271"/>
                    <a:gd name="T24" fmla="*/ 22 w 272"/>
                    <a:gd name="T25" fmla="*/ 59 h 271"/>
                    <a:gd name="T26" fmla="*/ 60 w 272"/>
                    <a:gd name="T27" fmla="*/ 22 h 271"/>
                    <a:gd name="T28" fmla="*/ 109 w 272"/>
                    <a:gd name="T29" fmla="*/ 2 h 271"/>
                    <a:gd name="T30" fmla="*/ 136 w 272"/>
                    <a:gd name="T31" fmla="*/ 0 h 271"/>
                    <a:gd name="T32" fmla="*/ 163 w 272"/>
                    <a:gd name="T33" fmla="*/ 2 h 271"/>
                    <a:gd name="T34" fmla="*/ 213 w 272"/>
                    <a:gd name="T35" fmla="*/ 22 h 271"/>
                    <a:gd name="T36" fmla="*/ 250 w 272"/>
                    <a:gd name="T37" fmla="*/ 59 h 271"/>
                    <a:gd name="T38" fmla="*/ 271 w 272"/>
                    <a:gd name="T39" fmla="*/ 108 h 271"/>
                    <a:gd name="T40" fmla="*/ 272 w 272"/>
                    <a:gd name="T41" fmla="*/ 137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1">
                      <a:moveTo>
                        <a:pt x="272" y="137"/>
                      </a:moveTo>
                      <a:lnTo>
                        <a:pt x="271" y="164"/>
                      </a:lnTo>
                      <a:lnTo>
                        <a:pt x="250" y="213"/>
                      </a:lnTo>
                      <a:lnTo>
                        <a:pt x="213" y="249"/>
                      </a:lnTo>
                      <a:lnTo>
                        <a:pt x="163" y="270"/>
                      </a:lnTo>
                      <a:lnTo>
                        <a:pt x="136" y="271"/>
                      </a:lnTo>
                      <a:lnTo>
                        <a:pt x="109" y="270"/>
                      </a:lnTo>
                      <a:lnTo>
                        <a:pt x="60" y="249"/>
                      </a:lnTo>
                      <a:lnTo>
                        <a:pt x="22" y="213"/>
                      </a:lnTo>
                      <a:lnTo>
                        <a:pt x="3" y="164"/>
                      </a:lnTo>
                      <a:lnTo>
                        <a:pt x="0" y="137"/>
                      </a:lnTo>
                      <a:lnTo>
                        <a:pt x="3" y="108"/>
                      </a:lnTo>
                      <a:lnTo>
                        <a:pt x="22" y="59"/>
                      </a:lnTo>
                      <a:lnTo>
                        <a:pt x="60" y="22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63" y="2"/>
                      </a:lnTo>
                      <a:lnTo>
                        <a:pt x="213" y="22"/>
                      </a:lnTo>
                      <a:lnTo>
                        <a:pt x="250" y="59"/>
                      </a:lnTo>
                      <a:lnTo>
                        <a:pt x="271" y="108"/>
                      </a:lnTo>
                      <a:lnTo>
                        <a:pt x="272" y="1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26" name="Freeform 176">
                  <a:extLst>
                    <a:ext uri="{FF2B5EF4-FFF2-40B4-BE49-F238E27FC236}">
                      <a16:creationId xmlns:a16="http://schemas.microsoft.com/office/drawing/2014/main" id="{3A3CB957-79A1-A145-BE60-96F66200B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9676" y="3655447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5 h 272"/>
                    <a:gd name="T4" fmla="*/ 250 w 272"/>
                    <a:gd name="T5" fmla="*/ 213 h 272"/>
                    <a:gd name="T6" fmla="*/ 212 w 272"/>
                    <a:gd name="T7" fmla="*/ 250 h 272"/>
                    <a:gd name="T8" fmla="*/ 164 w 272"/>
                    <a:gd name="T9" fmla="*/ 271 h 272"/>
                    <a:gd name="T10" fmla="*/ 136 w 272"/>
                    <a:gd name="T11" fmla="*/ 272 h 272"/>
                    <a:gd name="T12" fmla="*/ 109 w 272"/>
                    <a:gd name="T13" fmla="*/ 271 h 272"/>
                    <a:gd name="T14" fmla="*/ 59 w 272"/>
                    <a:gd name="T15" fmla="*/ 250 h 272"/>
                    <a:gd name="T16" fmla="*/ 23 w 272"/>
                    <a:gd name="T17" fmla="*/ 213 h 272"/>
                    <a:gd name="T18" fmla="*/ 2 w 272"/>
                    <a:gd name="T19" fmla="*/ 165 h 272"/>
                    <a:gd name="T20" fmla="*/ 0 w 272"/>
                    <a:gd name="T21" fmla="*/ 136 h 272"/>
                    <a:gd name="T22" fmla="*/ 2 w 272"/>
                    <a:gd name="T23" fmla="*/ 109 h 272"/>
                    <a:gd name="T24" fmla="*/ 23 w 272"/>
                    <a:gd name="T25" fmla="*/ 60 h 272"/>
                    <a:gd name="T26" fmla="*/ 59 w 272"/>
                    <a:gd name="T27" fmla="*/ 24 h 272"/>
                    <a:gd name="T28" fmla="*/ 109 w 272"/>
                    <a:gd name="T29" fmla="*/ 3 h 272"/>
                    <a:gd name="T30" fmla="*/ 136 w 272"/>
                    <a:gd name="T31" fmla="*/ 0 h 272"/>
                    <a:gd name="T32" fmla="*/ 164 w 272"/>
                    <a:gd name="T33" fmla="*/ 3 h 272"/>
                    <a:gd name="T34" fmla="*/ 212 w 272"/>
                    <a:gd name="T35" fmla="*/ 24 h 272"/>
                    <a:gd name="T36" fmla="*/ 250 w 272"/>
                    <a:gd name="T37" fmla="*/ 60 h 272"/>
                    <a:gd name="T38" fmla="*/ 271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5"/>
                      </a:lnTo>
                      <a:lnTo>
                        <a:pt x="250" y="213"/>
                      </a:lnTo>
                      <a:lnTo>
                        <a:pt x="212" y="250"/>
                      </a:lnTo>
                      <a:lnTo>
                        <a:pt x="164" y="271"/>
                      </a:lnTo>
                      <a:lnTo>
                        <a:pt x="136" y="272"/>
                      </a:lnTo>
                      <a:lnTo>
                        <a:pt x="109" y="271"/>
                      </a:lnTo>
                      <a:lnTo>
                        <a:pt x="59" y="250"/>
                      </a:lnTo>
                      <a:lnTo>
                        <a:pt x="23" y="213"/>
                      </a:lnTo>
                      <a:lnTo>
                        <a:pt x="2" y="165"/>
                      </a:lnTo>
                      <a:lnTo>
                        <a:pt x="0" y="136"/>
                      </a:lnTo>
                      <a:lnTo>
                        <a:pt x="2" y="109"/>
                      </a:lnTo>
                      <a:lnTo>
                        <a:pt x="23" y="60"/>
                      </a:lnTo>
                      <a:lnTo>
                        <a:pt x="59" y="24"/>
                      </a:lnTo>
                      <a:lnTo>
                        <a:pt x="109" y="3"/>
                      </a:lnTo>
                      <a:lnTo>
                        <a:pt x="136" y="0"/>
                      </a:lnTo>
                      <a:lnTo>
                        <a:pt x="164" y="3"/>
                      </a:lnTo>
                      <a:lnTo>
                        <a:pt x="212" y="24"/>
                      </a:lnTo>
                      <a:lnTo>
                        <a:pt x="250" y="60"/>
                      </a:lnTo>
                      <a:lnTo>
                        <a:pt x="271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27" name="Freeform 177">
                  <a:extLst>
                    <a:ext uri="{FF2B5EF4-FFF2-40B4-BE49-F238E27FC236}">
                      <a16:creationId xmlns:a16="http://schemas.microsoft.com/office/drawing/2014/main" id="{1266E084-D0C6-F147-963A-0F72DBD78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96943" y="4343672"/>
                  <a:ext cx="94832" cy="94832"/>
                </a:xfrm>
                <a:custGeom>
                  <a:avLst/>
                  <a:gdLst>
                    <a:gd name="T0" fmla="*/ 273 w 273"/>
                    <a:gd name="T1" fmla="*/ 136 h 272"/>
                    <a:gd name="T2" fmla="*/ 271 w 273"/>
                    <a:gd name="T3" fmla="*/ 164 h 272"/>
                    <a:gd name="T4" fmla="*/ 251 w 273"/>
                    <a:gd name="T5" fmla="*/ 212 h 272"/>
                    <a:gd name="T6" fmla="*/ 213 w 273"/>
                    <a:gd name="T7" fmla="*/ 250 h 272"/>
                    <a:gd name="T8" fmla="*/ 165 w 273"/>
                    <a:gd name="T9" fmla="*/ 271 h 272"/>
                    <a:gd name="T10" fmla="*/ 136 w 273"/>
                    <a:gd name="T11" fmla="*/ 272 h 272"/>
                    <a:gd name="T12" fmla="*/ 109 w 273"/>
                    <a:gd name="T13" fmla="*/ 271 h 272"/>
                    <a:gd name="T14" fmla="*/ 60 w 273"/>
                    <a:gd name="T15" fmla="*/ 250 h 272"/>
                    <a:gd name="T16" fmla="*/ 24 w 273"/>
                    <a:gd name="T17" fmla="*/ 212 h 272"/>
                    <a:gd name="T18" fmla="*/ 3 w 273"/>
                    <a:gd name="T19" fmla="*/ 164 h 272"/>
                    <a:gd name="T20" fmla="*/ 0 w 273"/>
                    <a:gd name="T21" fmla="*/ 136 h 272"/>
                    <a:gd name="T22" fmla="*/ 3 w 273"/>
                    <a:gd name="T23" fmla="*/ 108 h 272"/>
                    <a:gd name="T24" fmla="*/ 24 w 273"/>
                    <a:gd name="T25" fmla="*/ 59 h 272"/>
                    <a:gd name="T26" fmla="*/ 60 w 273"/>
                    <a:gd name="T27" fmla="*/ 23 h 272"/>
                    <a:gd name="T28" fmla="*/ 109 w 273"/>
                    <a:gd name="T29" fmla="*/ 2 h 272"/>
                    <a:gd name="T30" fmla="*/ 136 w 273"/>
                    <a:gd name="T31" fmla="*/ 0 h 272"/>
                    <a:gd name="T32" fmla="*/ 165 w 273"/>
                    <a:gd name="T33" fmla="*/ 2 h 272"/>
                    <a:gd name="T34" fmla="*/ 213 w 273"/>
                    <a:gd name="T35" fmla="*/ 23 h 272"/>
                    <a:gd name="T36" fmla="*/ 251 w 273"/>
                    <a:gd name="T37" fmla="*/ 59 h 272"/>
                    <a:gd name="T38" fmla="*/ 271 w 273"/>
                    <a:gd name="T39" fmla="*/ 108 h 272"/>
                    <a:gd name="T40" fmla="*/ 273 w 273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2">
                      <a:moveTo>
                        <a:pt x="273" y="136"/>
                      </a:moveTo>
                      <a:lnTo>
                        <a:pt x="271" y="164"/>
                      </a:lnTo>
                      <a:lnTo>
                        <a:pt x="251" y="212"/>
                      </a:lnTo>
                      <a:lnTo>
                        <a:pt x="213" y="250"/>
                      </a:lnTo>
                      <a:lnTo>
                        <a:pt x="165" y="271"/>
                      </a:lnTo>
                      <a:lnTo>
                        <a:pt x="136" y="272"/>
                      </a:lnTo>
                      <a:lnTo>
                        <a:pt x="109" y="271"/>
                      </a:lnTo>
                      <a:lnTo>
                        <a:pt x="60" y="250"/>
                      </a:lnTo>
                      <a:lnTo>
                        <a:pt x="24" y="212"/>
                      </a:lnTo>
                      <a:lnTo>
                        <a:pt x="3" y="164"/>
                      </a:lnTo>
                      <a:lnTo>
                        <a:pt x="0" y="136"/>
                      </a:lnTo>
                      <a:lnTo>
                        <a:pt x="3" y="108"/>
                      </a:lnTo>
                      <a:lnTo>
                        <a:pt x="24" y="59"/>
                      </a:lnTo>
                      <a:lnTo>
                        <a:pt x="60" y="23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65" y="2"/>
                      </a:lnTo>
                      <a:lnTo>
                        <a:pt x="213" y="23"/>
                      </a:lnTo>
                      <a:lnTo>
                        <a:pt x="251" y="59"/>
                      </a:lnTo>
                      <a:lnTo>
                        <a:pt x="271" y="108"/>
                      </a:lnTo>
                      <a:lnTo>
                        <a:pt x="273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28" name="Freeform 179">
                  <a:extLst>
                    <a:ext uri="{FF2B5EF4-FFF2-40B4-BE49-F238E27FC236}">
                      <a16:creationId xmlns:a16="http://schemas.microsoft.com/office/drawing/2014/main" id="{F3FAEF9E-7EC1-E548-B204-D3DE844570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6107" y="5517913"/>
                  <a:ext cx="66940" cy="66940"/>
                </a:xfrm>
                <a:custGeom>
                  <a:avLst/>
                  <a:gdLst>
                    <a:gd name="T0" fmla="*/ 192 w 192"/>
                    <a:gd name="T1" fmla="*/ 96 h 191"/>
                    <a:gd name="T2" fmla="*/ 190 w 192"/>
                    <a:gd name="T3" fmla="*/ 116 h 191"/>
                    <a:gd name="T4" fmla="*/ 175 w 192"/>
                    <a:gd name="T5" fmla="*/ 149 h 191"/>
                    <a:gd name="T6" fmla="*/ 149 w 192"/>
                    <a:gd name="T7" fmla="*/ 175 h 191"/>
                    <a:gd name="T8" fmla="*/ 115 w 192"/>
                    <a:gd name="T9" fmla="*/ 189 h 191"/>
                    <a:gd name="T10" fmla="*/ 96 w 192"/>
                    <a:gd name="T11" fmla="*/ 191 h 191"/>
                    <a:gd name="T12" fmla="*/ 76 w 192"/>
                    <a:gd name="T13" fmla="*/ 189 h 191"/>
                    <a:gd name="T14" fmla="*/ 41 w 192"/>
                    <a:gd name="T15" fmla="*/ 175 h 191"/>
                    <a:gd name="T16" fmla="*/ 15 w 192"/>
                    <a:gd name="T17" fmla="*/ 149 h 191"/>
                    <a:gd name="T18" fmla="*/ 1 w 192"/>
                    <a:gd name="T19" fmla="*/ 116 h 191"/>
                    <a:gd name="T20" fmla="*/ 0 w 192"/>
                    <a:gd name="T21" fmla="*/ 96 h 191"/>
                    <a:gd name="T22" fmla="*/ 1 w 192"/>
                    <a:gd name="T23" fmla="*/ 77 h 191"/>
                    <a:gd name="T24" fmla="*/ 15 w 192"/>
                    <a:gd name="T25" fmla="*/ 42 h 191"/>
                    <a:gd name="T26" fmla="*/ 41 w 192"/>
                    <a:gd name="T27" fmla="*/ 16 h 191"/>
                    <a:gd name="T28" fmla="*/ 76 w 192"/>
                    <a:gd name="T29" fmla="*/ 2 h 191"/>
                    <a:gd name="T30" fmla="*/ 96 w 192"/>
                    <a:gd name="T31" fmla="*/ 0 h 191"/>
                    <a:gd name="T32" fmla="*/ 115 w 192"/>
                    <a:gd name="T33" fmla="*/ 2 h 191"/>
                    <a:gd name="T34" fmla="*/ 149 w 192"/>
                    <a:gd name="T35" fmla="*/ 16 h 191"/>
                    <a:gd name="T36" fmla="*/ 175 w 192"/>
                    <a:gd name="T37" fmla="*/ 42 h 191"/>
                    <a:gd name="T38" fmla="*/ 190 w 192"/>
                    <a:gd name="T39" fmla="*/ 77 h 191"/>
                    <a:gd name="T40" fmla="*/ 192 w 192"/>
                    <a:gd name="T41" fmla="*/ 96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2" h="191">
                      <a:moveTo>
                        <a:pt x="192" y="96"/>
                      </a:moveTo>
                      <a:lnTo>
                        <a:pt x="190" y="116"/>
                      </a:lnTo>
                      <a:lnTo>
                        <a:pt x="175" y="149"/>
                      </a:lnTo>
                      <a:lnTo>
                        <a:pt x="149" y="175"/>
                      </a:lnTo>
                      <a:lnTo>
                        <a:pt x="115" y="189"/>
                      </a:lnTo>
                      <a:lnTo>
                        <a:pt x="96" y="191"/>
                      </a:lnTo>
                      <a:lnTo>
                        <a:pt x="76" y="189"/>
                      </a:lnTo>
                      <a:lnTo>
                        <a:pt x="41" y="175"/>
                      </a:lnTo>
                      <a:lnTo>
                        <a:pt x="15" y="149"/>
                      </a:lnTo>
                      <a:lnTo>
                        <a:pt x="1" y="116"/>
                      </a:lnTo>
                      <a:lnTo>
                        <a:pt x="0" y="96"/>
                      </a:lnTo>
                      <a:lnTo>
                        <a:pt x="1" y="77"/>
                      </a:lnTo>
                      <a:lnTo>
                        <a:pt x="15" y="42"/>
                      </a:lnTo>
                      <a:lnTo>
                        <a:pt x="41" y="16"/>
                      </a:lnTo>
                      <a:lnTo>
                        <a:pt x="76" y="2"/>
                      </a:lnTo>
                      <a:lnTo>
                        <a:pt x="96" y="0"/>
                      </a:lnTo>
                      <a:lnTo>
                        <a:pt x="115" y="2"/>
                      </a:lnTo>
                      <a:lnTo>
                        <a:pt x="149" y="16"/>
                      </a:lnTo>
                      <a:lnTo>
                        <a:pt x="175" y="42"/>
                      </a:lnTo>
                      <a:lnTo>
                        <a:pt x="190" y="77"/>
                      </a:lnTo>
                      <a:lnTo>
                        <a:pt x="192" y="9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29" name="Freeform 180">
                  <a:extLst>
                    <a:ext uri="{FF2B5EF4-FFF2-40B4-BE49-F238E27FC236}">
                      <a16:creationId xmlns:a16="http://schemas.microsoft.com/office/drawing/2014/main" id="{5351A9F3-452C-DA4A-AAA8-22E138F516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3465" y="5353352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69 w 272"/>
                    <a:gd name="T3" fmla="*/ 163 h 272"/>
                    <a:gd name="T4" fmla="*/ 249 w 272"/>
                    <a:gd name="T5" fmla="*/ 213 h 272"/>
                    <a:gd name="T6" fmla="*/ 212 w 272"/>
                    <a:gd name="T7" fmla="*/ 250 h 272"/>
                    <a:gd name="T8" fmla="*/ 163 w 272"/>
                    <a:gd name="T9" fmla="*/ 271 h 272"/>
                    <a:gd name="T10" fmla="*/ 136 w 272"/>
                    <a:gd name="T11" fmla="*/ 272 h 272"/>
                    <a:gd name="T12" fmla="*/ 107 w 272"/>
                    <a:gd name="T13" fmla="*/ 271 h 272"/>
                    <a:gd name="T14" fmla="*/ 60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3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60 w 272"/>
                    <a:gd name="T27" fmla="*/ 23 h 272"/>
                    <a:gd name="T28" fmla="*/ 107 w 272"/>
                    <a:gd name="T29" fmla="*/ 3 h 272"/>
                    <a:gd name="T30" fmla="*/ 136 w 272"/>
                    <a:gd name="T31" fmla="*/ 0 h 272"/>
                    <a:gd name="T32" fmla="*/ 163 w 272"/>
                    <a:gd name="T33" fmla="*/ 3 h 272"/>
                    <a:gd name="T34" fmla="*/ 212 w 272"/>
                    <a:gd name="T35" fmla="*/ 23 h 272"/>
                    <a:gd name="T36" fmla="*/ 249 w 272"/>
                    <a:gd name="T37" fmla="*/ 60 h 272"/>
                    <a:gd name="T38" fmla="*/ 269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69" y="163"/>
                      </a:lnTo>
                      <a:lnTo>
                        <a:pt x="249" y="213"/>
                      </a:lnTo>
                      <a:lnTo>
                        <a:pt x="212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7" y="271"/>
                      </a:lnTo>
                      <a:lnTo>
                        <a:pt x="60" y="250"/>
                      </a:lnTo>
                      <a:lnTo>
                        <a:pt x="22" y="213"/>
                      </a:lnTo>
                      <a:lnTo>
                        <a:pt x="1" y="163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60" y="23"/>
                      </a:lnTo>
                      <a:lnTo>
                        <a:pt x="107" y="3"/>
                      </a:lnTo>
                      <a:lnTo>
                        <a:pt x="136" y="0"/>
                      </a:lnTo>
                      <a:lnTo>
                        <a:pt x="163" y="3"/>
                      </a:lnTo>
                      <a:lnTo>
                        <a:pt x="212" y="23"/>
                      </a:lnTo>
                      <a:lnTo>
                        <a:pt x="249" y="60"/>
                      </a:lnTo>
                      <a:lnTo>
                        <a:pt x="269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30" name="Freeform 168">
                  <a:extLst>
                    <a:ext uri="{FF2B5EF4-FFF2-40B4-BE49-F238E27FC236}">
                      <a16:creationId xmlns:a16="http://schemas.microsoft.com/office/drawing/2014/main" id="{A8B11B1A-DCD8-0244-80DE-6F2367803A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5443" y="4987971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5 h 272"/>
                    <a:gd name="T4" fmla="*/ 249 w 272"/>
                    <a:gd name="T5" fmla="*/ 213 h 272"/>
                    <a:gd name="T6" fmla="*/ 213 w 272"/>
                    <a:gd name="T7" fmla="*/ 250 h 272"/>
                    <a:gd name="T8" fmla="*/ 163 w 272"/>
                    <a:gd name="T9" fmla="*/ 271 h 272"/>
                    <a:gd name="T10" fmla="*/ 136 w 272"/>
                    <a:gd name="T11" fmla="*/ 272 h 272"/>
                    <a:gd name="T12" fmla="*/ 108 w 272"/>
                    <a:gd name="T13" fmla="*/ 271 h 272"/>
                    <a:gd name="T14" fmla="*/ 60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5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60 w 272"/>
                    <a:gd name="T27" fmla="*/ 24 h 272"/>
                    <a:gd name="T28" fmla="*/ 108 w 272"/>
                    <a:gd name="T29" fmla="*/ 3 h 272"/>
                    <a:gd name="T30" fmla="*/ 136 w 272"/>
                    <a:gd name="T31" fmla="*/ 0 h 272"/>
                    <a:gd name="T32" fmla="*/ 163 w 272"/>
                    <a:gd name="T33" fmla="*/ 3 h 272"/>
                    <a:gd name="T34" fmla="*/ 213 w 272"/>
                    <a:gd name="T35" fmla="*/ 24 h 272"/>
                    <a:gd name="T36" fmla="*/ 249 w 272"/>
                    <a:gd name="T37" fmla="*/ 60 h 272"/>
                    <a:gd name="T38" fmla="*/ 270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5"/>
                      </a:lnTo>
                      <a:lnTo>
                        <a:pt x="249" y="213"/>
                      </a:lnTo>
                      <a:lnTo>
                        <a:pt x="213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8" y="271"/>
                      </a:lnTo>
                      <a:lnTo>
                        <a:pt x="60" y="250"/>
                      </a:lnTo>
                      <a:lnTo>
                        <a:pt x="22" y="213"/>
                      </a:lnTo>
                      <a:lnTo>
                        <a:pt x="1" y="165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60" y="24"/>
                      </a:lnTo>
                      <a:lnTo>
                        <a:pt x="108" y="3"/>
                      </a:lnTo>
                      <a:lnTo>
                        <a:pt x="136" y="0"/>
                      </a:lnTo>
                      <a:lnTo>
                        <a:pt x="163" y="3"/>
                      </a:lnTo>
                      <a:lnTo>
                        <a:pt x="213" y="24"/>
                      </a:lnTo>
                      <a:lnTo>
                        <a:pt x="249" y="60"/>
                      </a:lnTo>
                      <a:lnTo>
                        <a:pt x="270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31" name="Freeform 177">
                  <a:extLst>
                    <a:ext uri="{FF2B5EF4-FFF2-40B4-BE49-F238E27FC236}">
                      <a16:creationId xmlns:a16="http://schemas.microsoft.com/office/drawing/2014/main" id="{E92E7DFE-D8F1-B24F-9BDE-20B3DA8F94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7796" y="5500480"/>
                  <a:ext cx="94832" cy="94832"/>
                </a:xfrm>
                <a:custGeom>
                  <a:avLst/>
                  <a:gdLst>
                    <a:gd name="T0" fmla="*/ 273 w 273"/>
                    <a:gd name="T1" fmla="*/ 136 h 272"/>
                    <a:gd name="T2" fmla="*/ 271 w 273"/>
                    <a:gd name="T3" fmla="*/ 164 h 272"/>
                    <a:gd name="T4" fmla="*/ 251 w 273"/>
                    <a:gd name="T5" fmla="*/ 212 h 272"/>
                    <a:gd name="T6" fmla="*/ 213 w 273"/>
                    <a:gd name="T7" fmla="*/ 250 h 272"/>
                    <a:gd name="T8" fmla="*/ 165 w 273"/>
                    <a:gd name="T9" fmla="*/ 271 h 272"/>
                    <a:gd name="T10" fmla="*/ 136 w 273"/>
                    <a:gd name="T11" fmla="*/ 272 h 272"/>
                    <a:gd name="T12" fmla="*/ 109 w 273"/>
                    <a:gd name="T13" fmla="*/ 271 h 272"/>
                    <a:gd name="T14" fmla="*/ 60 w 273"/>
                    <a:gd name="T15" fmla="*/ 250 h 272"/>
                    <a:gd name="T16" fmla="*/ 24 w 273"/>
                    <a:gd name="T17" fmla="*/ 212 h 272"/>
                    <a:gd name="T18" fmla="*/ 3 w 273"/>
                    <a:gd name="T19" fmla="*/ 164 h 272"/>
                    <a:gd name="T20" fmla="*/ 0 w 273"/>
                    <a:gd name="T21" fmla="*/ 136 h 272"/>
                    <a:gd name="T22" fmla="*/ 3 w 273"/>
                    <a:gd name="T23" fmla="*/ 108 h 272"/>
                    <a:gd name="T24" fmla="*/ 24 w 273"/>
                    <a:gd name="T25" fmla="*/ 59 h 272"/>
                    <a:gd name="T26" fmla="*/ 60 w 273"/>
                    <a:gd name="T27" fmla="*/ 23 h 272"/>
                    <a:gd name="T28" fmla="*/ 109 w 273"/>
                    <a:gd name="T29" fmla="*/ 2 h 272"/>
                    <a:gd name="T30" fmla="*/ 136 w 273"/>
                    <a:gd name="T31" fmla="*/ 0 h 272"/>
                    <a:gd name="T32" fmla="*/ 165 w 273"/>
                    <a:gd name="T33" fmla="*/ 2 h 272"/>
                    <a:gd name="T34" fmla="*/ 213 w 273"/>
                    <a:gd name="T35" fmla="*/ 23 h 272"/>
                    <a:gd name="T36" fmla="*/ 251 w 273"/>
                    <a:gd name="T37" fmla="*/ 59 h 272"/>
                    <a:gd name="T38" fmla="*/ 271 w 273"/>
                    <a:gd name="T39" fmla="*/ 108 h 272"/>
                    <a:gd name="T40" fmla="*/ 273 w 273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2">
                      <a:moveTo>
                        <a:pt x="273" y="136"/>
                      </a:moveTo>
                      <a:lnTo>
                        <a:pt x="271" y="164"/>
                      </a:lnTo>
                      <a:lnTo>
                        <a:pt x="251" y="212"/>
                      </a:lnTo>
                      <a:lnTo>
                        <a:pt x="213" y="250"/>
                      </a:lnTo>
                      <a:lnTo>
                        <a:pt x="165" y="271"/>
                      </a:lnTo>
                      <a:lnTo>
                        <a:pt x="136" y="272"/>
                      </a:lnTo>
                      <a:lnTo>
                        <a:pt x="109" y="271"/>
                      </a:lnTo>
                      <a:lnTo>
                        <a:pt x="60" y="250"/>
                      </a:lnTo>
                      <a:lnTo>
                        <a:pt x="24" y="212"/>
                      </a:lnTo>
                      <a:lnTo>
                        <a:pt x="3" y="164"/>
                      </a:lnTo>
                      <a:lnTo>
                        <a:pt x="0" y="136"/>
                      </a:lnTo>
                      <a:lnTo>
                        <a:pt x="3" y="108"/>
                      </a:lnTo>
                      <a:lnTo>
                        <a:pt x="24" y="59"/>
                      </a:lnTo>
                      <a:lnTo>
                        <a:pt x="60" y="23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65" y="2"/>
                      </a:lnTo>
                      <a:lnTo>
                        <a:pt x="213" y="23"/>
                      </a:lnTo>
                      <a:lnTo>
                        <a:pt x="251" y="59"/>
                      </a:lnTo>
                      <a:lnTo>
                        <a:pt x="271" y="108"/>
                      </a:lnTo>
                      <a:lnTo>
                        <a:pt x="273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32" name="Freeform 148">
                  <a:extLst>
                    <a:ext uri="{FF2B5EF4-FFF2-40B4-BE49-F238E27FC236}">
                      <a16:creationId xmlns:a16="http://schemas.microsoft.com/office/drawing/2014/main" id="{5FDBCCCA-5A1A-2D4A-A85F-A60CBD0BDD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13268" y="3959465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3 h 272"/>
                    <a:gd name="T4" fmla="*/ 249 w 272"/>
                    <a:gd name="T5" fmla="*/ 213 h 272"/>
                    <a:gd name="T6" fmla="*/ 213 w 272"/>
                    <a:gd name="T7" fmla="*/ 249 h 272"/>
                    <a:gd name="T8" fmla="*/ 163 w 272"/>
                    <a:gd name="T9" fmla="*/ 270 h 272"/>
                    <a:gd name="T10" fmla="*/ 136 w 272"/>
                    <a:gd name="T11" fmla="*/ 272 h 272"/>
                    <a:gd name="T12" fmla="*/ 108 w 272"/>
                    <a:gd name="T13" fmla="*/ 270 h 272"/>
                    <a:gd name="T14" fmla="*/ 60 w 272"/>
                    <a:gd name="T15" fmla="*/ 249 h 272"/>
                    <a:gd name="T16" fmla="*/ 22 w 272"/>
                    <a:gd name="T17" fmla="*/ 213 h 272"/>
                    <a:gd name="T18" fmla="*/ 1 w 272"/>
                    <a:gd name="T19" fmla="*/ 163 h 272"/>
                    <a:gd name="T20" fmla="*/ 0 w 272"/>
                    <a:gd name="T21" fmla="*/ 136 h 272"/>
                    <a:gd name="T22" fmla="*/ 1 w 272"/>
                    <a:gd name="T23" fmla="*/ 108 h 272"/>
                    <a:gd name="T24" fmla="*/ 22 w 272"/>
                    <a:gd name="T25" fmla="*/ 60 h 272"/>
                    <a:gd name="T26" fmla="*/ 60 w 272"/>
                    <a:gd name="T27" fmla="*/ 22 h 272"/>
                    <a:gd name="T28" fmla="*/ 108 w 272"/>
                    <a:gd name="T29" fmla="*/ 1 h 272"/>
                    <a:gd name="T30" fmla="*/ 136 w 272"/>
                    <a:gd name="T31" fmla="*/ 0 h 272"/>
                    <a:gd name="T32" fmla="*/ 163 w 272"/>
                    <a:gd name="T33" fmla="*/ 1 h 272"/>
                    <a:gd name="T34" fmla="*/ 213 w 272"/>
                    <a:gd name="T35" fmla="*/ 22 h 272"/>
                    <a:gd name="T36" fmla="*/ 249 w 272"/>
                    <a:gd name="T37" fmla="*/ 60 h 272"/>
                    <a:gd name="T38" fmla="*/ 270 w 272"/>
                    <a:gd name="T39" fmla="*/ 108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3"/>
                      </a:lnTo>
                      <a:lnTo>
                        <a:pt x="249" y="213"/>
                      </a:lnTo>
                      <a:lnTo>
                        <a:pt x="213" y="249"/>
                      </a:lnTo>
                      <a:lnTo>
                        <a:pt x="163" y="270"/>
                      </a:lnTo>
                      <a:lnTo>
                        <a:pt x="136" y="272"/>
                      </a:lnTo>
                      <a:lnTo>
                        <a:pt x="108" y="270"/>
                      </a:lnTo>
                      <a:lnTo>
                        <a:pt x="60" y="249"/>
                      </a:lnTo>
                      <a:lnTo>
                        <a:pt x="22" y="213"/>
                      </a:lnTo>
                      <a:lnTo>
                        <a:pt x="1" y="163"/>
                      </a:lnTo>
                      <a:lnTo>
                        <a:pt x="0" y="136"/>
                      </a:lnTo>
                      <a:lnTo>
                        <a:pt x="1" y="108"/>
                      </a:lnTo>
                      <a:lnTo>
                        <a:pt x="22" y="60"/>
                      </a:lnTo>
                      <a:lnTo>
                        <a:pt x="60" y="22"/>
                      </a:lnTo>
                      <a:lnTo>
                        <a:pt x="108" y="1"/>
                      </a:lnTo>
                      <a:lnTo>
                        <a:pt x="136" y="0"/>
                      </a:lnTo>
                      <a:lnTo>
                        <a:pt x="163" y="1"/>
                      </a:lnTo>
                      <a:lnTo>
                        <a:pt x="213" y="22"/>
                      </a:lnTo>
                      <a:lnTo>
                        <a:pt x="249" y="60"/>
                      </a:lnTo>
                      <a:lnTo>
                        <a:pt x="270" y="108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33" name="Freeform 164">
                  <a:extLst>
                    <a:ext uri="{FF2B5EF4-FFF2-40B4-BE49-F238E27FC236}">
                      <a16:creationId xmlns:a16="http://schemas.microsoft.com/office/drawing/2014/main" id="{8A5A5D57-EF5E-4745-B20C-D50802F9CB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2507" y="2920498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4 h 272"/>
                    <a:gd name="T4" fmla="*/ 249 w 272"/>
                    <a:gd name="T5" fmla="*/ 213 h 272"/>
                    <a:gd name="T6" fmla="*/ 213 w 272"/>
                    <a:gd name="T7" fmla="*/ 250 h 272"/>
                    <a:gd name="T8" fmla="*/ 163 w 272"/>
                    <a:gd name="T9" fmla="*/ 270 h 272"/>
                    <a:gd name="T10" fmla="*/ 136 w 272"/>
                    <a:gd name="T11" fmla="*/ 272 h 272"/>
                    <a:gd name="T12" fmla="*/ 108 w 272"/>
                    <a:gd name="T13" fmla="*/ 270 h 272"/>
                    <a:gd name="T14" fmla="*/ 60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4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60 w 272"/>
                    <a:gd name="T27" fmla="*/ 22 h 272"/>
                    <a:gd name="T28" fmla="*/ 108 w 272"/>
                    <a:gd name="T29" fmla="*/ 2 h 272"/>
                    <a:gd name="T30" fmla="*/ 136 w 272"/>
                    <a:gd name="T31" fmla="*/ 0 h 272"/>
                    <a:gd name="T32" fmla="*/ 163 w 272"/>
                    <a:gd name="T33" fmla="*/ 2 h 272"/>
                    <a:gd name="T34" fmla="*/ 213 w 272"/>
                    <a:gd name="T35" fmla="*/ 22 h 272"/>
                    <a:gd name="T36" fmla="*/ 249 w 272"/>
                    <a:gd name="T37" fmla="*/ 60 h 272"/>
                    <a:gd name="T38" fmla="*/ 270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4"/>
                      </a:lnTo>
                      <a:lnTo>
                        <a:pt x="249" y="213"/>
                      </a:lnTo>
                      <a:lnTo>
                        <a:pt x="213" y="250"/>
                      </a:lnTo>
                      <a:lnTo>
                        <a:pt x="163" y="270"/>
                      </a:lnTo>
                      <a:lnTo>
                        <a:pt x="136" y="272"/>
                      </a:lnTo>
                      <a:lnTo>
                        <a:pt x="108" y="270"/>
                      </a:lnTo>
                      <a:lnTo>
                        <a:pt x="60" y="250"/>
                      </a:lnTo>
                      <a:lnTo>
                        <a:pt x="22" y="213"/>
                      </a:lnTo>
                      <a:lnTo>
                        <a:pt x="1" y="164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60" y="22"/>
                      </a:lnTo>
                      <a:lnTo>
                        <a:pt x="108" y="2"/>
                      </a:lnTo>
                      <a:lnTo>
                        <a:pt x="136" y="0"/>
                      </a:lnTo>
                      <a:lnTo>
                        <a:pt x="163" y="2"/>
                      </a:lnTo>
                      <a:lnTo>
                        <a:pt x="213" y="22"/>
                      </a:lnTo>
                      <a:lnTo>
                        <a:pt x="249" y="60"/>
                      </a:lnTo>
                      <a:lnTo>
                        <a:pt x="270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34" name="Freeform 137">
                  <a:extLst>
                    <a:ext uri="{FF2B5EF4-FFF2-40B4-BE49-F238E27FC236}">
                      <a16:creationId xmlns:a16="http://schemas.microsoft.com/office/drawing/2014/main" id="{42B1F954-615E-644D-ACEB-9944628B3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27542" y="1905938"/>
                  <a:ext cx="94832" cy="94832"/>
                </a:xfrm>
                <a:custGeom>
                  <a:avLst/>
                  <a:gdLst>
                    <a:gd name="T0" fmla="*/ 273 w 273"/>
                    <a:gd name="T1" fmla="*/ 136 h 272"/>
                    <a:gd name="T2" fmla="*/ 270 w 273"/>
                    <a:gd name="T3" fmla="*/ 163 h 272"/>
                    <a:gd name="T4" fmla="*/ 249 w 273"/>
                    <a:gd name="T5" fmla="*/ 212 h 272"/>
                    <a:gd name="T6" fmla="*/ 213 w 273"/>
                    <a:gd name="T7" fmla="*/ 248 h 272"/>
                    <a:gd name="T8" fmla="*/ 164 w 273"/>
                    <a:gd name="T9" fmla="*/ 269 h 272"/>
                    <a:gd name="T10" fmla="*/ 137 w 273"/>
                    <a:gd name="T11" fmla="*/ 272 h 272"/>
                    <a:gd name="T12" fmla="*/ 108 w 273"/>
                    <a:gd name="T13" fmla="*/ 269 h 272"/>
                    <a:gd name="T14" fmla="*/ 60 w 273"/>
                    <a:gd name="T15" fmla="*/ 248 h 272"/>
                    <a:gd name="T16" fmla="*/ 22 w 273"/>
                    <a:gd name="T17" fmla="*/ 212 h 272"/>
                    <a:gd name="T18" fmla="*/ 2 w 273"/>
                    <a:gd name="T19" fmla="*/ 163 h 272"/>
                    <a:gd name="T20" fmla="*/ 0 w 273"/>
                    <a:gd name="T21" fmla="*/ 136 h 272"/>
                    <a:gd name="T22" fmla="*/ 2 w 273"/>
                    <a:gd name="T23" fmla="*/ 108 h 272"/>
                    <a:gd name="T24" fmla="*/ 22 w 273"/>
                    <a:gd name="T25" fmla="*/ 59 h 272"/>
                    <a:gd name="T26" fmla="*/ 60 w 273"/>
                    <a:gd name="T27" fmla="*/ 22 h 272"/>
                    <a:gd name="T28" fmla="*/ 108 w 273"/>
                    <a:gd name="T29" fmla="*/ 1 h 272"/>
                    <a:gd name="T30" fmla="*/ 137 w 273"/>
                    <a:gd name="T31" fmla="*/ 0 h 272"/>
                    <a:gd name="T32" fmla="*/ 164 w 273"/>
                    <a:gd name="T33" fmla="*/ 1 h 272"/>
                    <a:gd name="T34" fmla="*/ 213 w 273"/>
                    <a:gd name="T35" fmla="*/ 22 h 272"/>
                    <a:gd name="T36" fmla="*/ 249 w 273"/>
                    <a:gd name="T37" fmla="*/ 59 h 272"/>
                    <a:gd name="T38" fmla="*/ 270 w 273"/>
                    <a:gd name="T39" fmla="*/ 108 h 272"/>
                    <a:gd name="T40" fmla="*/ 273 w 273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2">
                      <a:moveTo>
                        <a:pt x="273" y="136"/>
                      </a:moveTo>
                      <a:lnTo>
                        <a:pt x="270" y="163"/>
                      </a:lnTo>
                      <a:lnTo>
                        <a:pt x="249" y="212"/>
                      </a:lnTo>
                      <a:lnTo>
                        <a:pt x="213" y="248"/>
                      </a:lnTo>
                      <a:lnTo>
                        <a:pt x="164" y="269"/>
                      </a:lnTo>
                      <a:lnTo>
                        <a:pt x="137" y="272"/>
                      </a:lnTo>
                      <a:lnTo>
                        <a:pt x="108" y="269"/>
                      </a:lnTo>
                      <a:lnTo>
                        <a:pt x="60" y="248"/>
                      </a:lnTo>
                      <a:lnTo>
                        <a:pt x="22" y="212"/>
                      </a:lnTo>
                      <a:lnTo>
                        <a:pt x="2" y="163"/>
                      </a:lnTo>
                      <a:lnTo>
                        <a:pt x="0" y="136"/>
                      </a:lnTo>
                      <a:lnTo>
                        <a:pt x="2" y="108"/>
                      </a:lnTo>
                      <a:lnTo>
                        <a:pt x="22" y="59"/>
                      </a:lnTo>
                      <a:lnTo>
                        <a:pt x="60" y="22"/>
                      </a:lnTo>
                      <a:lnTo>
                        <a:pt x="108" y="1"/>
                      </a:lnTo>
                      <a:lnTo>
                        <a:pt x="137" y="0"/>
                      </a:lnTo>
                      <a:lnTo>
                        <a:pt x="164" y="1"/>
                      </a:lnTo>
                      <a:lnTo>
                        <a:pt x="213" y="22"/>
                      </a:lnTo>
                      <a:lnTo>
                        <a:pt x="249" y="59"/>
                      </a:lnTo>
                      <a:lnTo>
                        <a:pt x="270" y="108"/>
                      </a:lnTo>
                      <a:lnTo>
                        <a:pt x="273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35" name="Freeform 155">
                  <a:extLst>
                    <a:ext uri="{FF2B5EF4-FFF2-40B4-BE49-F238E27FC236}">
                      <a16:creationId xmlns:a16="http://schemas.microsoft.com/office/drawing/2014/main" id="{CE5102EE-3CEA-6B4A-BAE1-E6FB8F8FE8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9372" y="1360656"/>
                  <a:ext cx="94832" cy="96227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3 h 272"/>
                    <a:gd name="T4" fmla="*/ 250 w 272"/>
                    <a:gd name="T5" fmla="*/ 212 h 272"/>
                    <a:gd name="T6" fmla="*/ 213 w 272"/>
                    <a:gd name="T7" fmla="*/ 249 h 272"/>
                    <a:gd name="T8" fmla="*/ 165 w 272"/>
                    <a:gd name="T9" fmla="*/ 269 h 272"/>
                    <a:gd name="T10" fmla="*/ 136 w 272"/>
                    <a:gd name="T11" fmla="*/ 272 h 272"/>
                    <a:gd name="T12" fmla="*/ 109 w 272"/>
                    <a:gd name="T13" fmla="*/ 269 h 272"/>
                    <a:gd name="T14" fmla="*/ 60 w 272"/>
                    <a:gd name="T15" fmla="*/ 249 h 272"/>
                    <a:gd name="T16" fmla="*/ 23 w 272"/>
                    <a:gd name="T17" fmla="*/ 212 h 272"/>
                    <a:gd name="T18" fmla="*/ 3 w 272"/>
                    <a:gd name="T19" fmla="*/ 163 h 272"/>
                    <a:gd name="T20" fmla="*/ 0 w 272"/>
                    <a:gd name="T21" fmla="*/ 136 h 272"/>
                    <a:gd name="T22" fmla="*/ 3 w 272"/>
                    <a:gd name="T23" fmla="*/ 107 h 272"/>
                    <a:gd name="T24" fmla="*/ 23 w 272"/>
                    <a:gd name="T25" fmla="*/ 59 h 272"/>
                    <a:gd name="T26" fmla="*/ 60 w 272"/>
                    <a:gd name="T27" fmla="*/ 22 h 272"/>
                    <a:gd name="T28" fmla="*/ 109 w 272"/>
                    <a:gd name="T29" fmla="*/ 1 h 272"/>
                    <a:gd name="T30" fmla="*/ 136 w 272"/>
                    <a:gd name="T31" fmla="*/ 0 h 272"/>
                    <a:gd name="T32" fmla="*/ 165 w 272"/>
                    <a:gd name="T33" fmla="*/ 1 h 272"/>
                    <a:gd name="T34" fmla="*/ 213 w 272"/>
                    <a:gd name="T35" fmla="*/ 22 h 272"/>
                    <a:gd name="T36" fmla="*/ 250 w 272"/>
                    <a:gd name="T37" fmla="*/ 59 h 272"/>
                    <a:gd name="T38" fmla="*/ 271 w 272"/>
                    <a:gd name="T39" fmla="*/ 107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3"/>
                      </a:lnTo>
                      <a:lnTo>
                        <a:pt x="250" y="212"/>
                      </a:lnTo>
                      <a:lnTo>
                        <a:pt x="213" y="249"/>
                      </a:lnTo>
                      <a:lnTo>
                        <a:pt x="165" y="269"/>
                      </a:lnTo>
                      <a:lnTo>
                        <a:pt x="136" y="272"/>
                      </a:lnTo>
                      <a:lnTo>
                        <a:pt x="109" y="269"/>
                      </a:lnTo>
                      <a:lnTo>
                        <a:pt x="60" y="249"/>
                      </a:lnTo>
                      <a:lnTo>
                        <a:pt x="23" y="212"/>
                      </a:lnTo>
                      <a:lnTo>
                        <a:pt x="3" y="163"/>
                      </a:lnTo>
                      <a:lnTo>
                        <a:pt x="0" y="136"/>
                      </a:lnTo>
                      <a:lnTo>
                        <a:pt x="3" y="107"/>
                      </a:lnTo>
                      <a:lnTo>
                        <a:pt x="23" y="59"/>
                      </a:lnTo>
                      <a:lnTo>
                        <a:pt x="60" y="22"/>
                      </a:lnTo>
                      <a:lnTo>
                        <a:pt x="109" y="1"/>
                      </a:lnTo>
                      <a:lnTo>
                        <a:pt x="136" y="0"/>
                      </a:lnTo>
                      <a:lnTo>
                        <a:pt x="165" y="1"/>
                      </a:lnTo>
                      <a:lnTo>
                        <a:pt x="213" y="22"/>
                      </a:lnTo>
                      <a:lnTo>
                        <a:pt x="250" y="59"/>
                      </a:lnTo>
                      <a:lnTo>
                        <a:pt x="271" y="107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36" name="Freeform 176">
                  <a:extLst>
                    <a:ext uri="{FF2B5EF4-FFF2-40B4-BE49-F238E27FC236}">
                      <a16:creationId xmlns:a16="http://schemas.microsoft.com/office/drawing/2014/main" id="{5731B9F3-C1BD-104D-8D51-966C29F891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0765" y="3663115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5 h 272"/>
                    <a:gd name="T4" fmla="*/ 250 w 272"/>
                    <a:gd name="T5" fmla="*/ 213 h 272"/>
                    <a:gd name="T6" fmla="*/ 212 w 272"/>
                    <a:gd name="T7" fmla="*/ 250 h 272"/>
                    <a:gd name="T8" fmla="*/ 164 w 272"/>
                    <a:gd name="T9" fmla="*/ 271 h 272"/>
                    <a:gd name="T10" fmla="*/ 136 w 272"/>
                    <a:gd name="T11" fmla="*/ 272 h 272"/>
                    <a:gd name="T12" fmla="*/ 109 w 272"/>
                    <a:gd name="T13" fmla="*/ 271 h 272"/>
                    <a:gd name="T14" fmla="*/ 59 w 272"/>
                    <a:gd name="T15" fmla="*/ 250 h 272"/>
                    <a:gd name="T16" fmla="*/ 23 w 272"/>
                    <a:gd name="T17" fmla="*/ 213 h 272"/>
                    <a:gd name="T18" fmla="*/ 2 w 272"/>
                    <a:gd name="T19" fmla="*/ 165 h 272"/>
                    <a:gd name="T20" fmla="*/ 0 w 272"/>
                    <a:gd name="T21" fmla="*/ 136 h 272"/>
                    <a:gd name="T22" fmla="*/ 2 w 272"/>
                    <a:gd name="T23" fmla="*/ 109 h 272"/>
                    <a:gd name="T24" fmla="*/ 23 w 272"/>
                    <a:gd name="T25" fmla="*/ 60 h 272"/>
                    <a:gd name="T26" fmla="*/ 59 w 272"/>
                    <a:gd name="T27" fmla="*/ 24 h 272"/>
                    <a:gd name="T28" fmla="*/ 109 w 272"/>
                    <a:gd name="T29" fmla="*/ 3 h 272"/>
                    <a:gd name="T30" fmla="*/ 136 w 272"/>
                    <a:gd name="T31" fmla="*/ 0 h 272"/>
                    <a:gd name="T32" fmla="*/ 164 w 272"/>
                    <a:gd name="T33" fmla="*/ 3 h 272"/>
                    <a:gd name="T34" fmla="*/ 212 w 272"/>
                    <a:gd name="T35" fmla="*/ 24 h 272"/>
                    <a:gd name="T36" fmla="*/ 250 w 272"/>
                    <a:gd name="T37" fmla="*/ 60 h 272"/>
                    <a:gd name="T38" fmla="*/ 271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5"/>
                      </a:lnTo>
                      <a:lnTo>
                        <a:pt x="250" y="213"/>
                      </a:lnTo>
                      <a:lnTo>
                        <a:pt x="212" y="250"/>
                      </a:lnTo>
                      <a:lnTo>
                        <a:pt x="164" y="271"/>
                      </a:lnTo>
                      <a:lnTo>
                        <a:pt x="136" y="272"/>
                      </a:lnTo>
                      <a:lnTo>
                        <a:pt x="109" y="271"/>
                      </a:lnTo>
                      <a:lnTo>
                        <a:pt x="59" y="250"/>
                      </a:lnTo>
                      <a:lnTo>
                        <a:pt x="23" y="213"/>
                      </a:lnTo>
                      <a:lnTo>
                        <a:pt x="2" y="165"/>
                      </a:lnTo>
                      <a:lnTo>
                        <a:pt x="0" y="136"/>
                      </a:lnTo>
                      <a:lnTo>
                        <a:pt x="2" y="109"/>
                      </a:lnTo>
                      <a:lnTo>
                        <a:pt x="23" y="60"/>
                      </a:lnTo>
                      <a:lnTo>
                        <a:pt x="59" y="24"/>
                      </a:lnTo>
                      <a:lnTo>
                        <a:pt x="109" y="3"/>
                      </a:lnTo>
                      <a:lnTo>
                        <a:pt x="136" y="0"/>
                      </a:lnTo>
                      <a:lnTo>
                        <a:pt x="164" y="3"/>
                      </a:lnTo>
                      <a:lnTo>
                        <a:pt x="212" y="24"/>
                      </a:lnTo>
                      <a:lnTo>
                        <a:pt x="250" y="60"/>
                      </a:lnTo>
                      <a:lnTo>
                        <a:pt x="271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</p:grp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2D125A8C-14CA-C446-AFE3-60C6B8954FB2}"/>
                  </a:ext>
                </a:extLst>
              </p:cNvPr>
              <p:cNvGrpSpPr/>
              <p:nvPr/>
            </p:nvGrpSpPr>
            <p:grpSpPr>
              <a:xfrm>
                <a:off x="4226231" y="1098537"/>
                <a:ext cx="481102" cy="481102"/>
                <a:chOff x="4226230" y="1098537"/>
                <a:chExt cx="481102" cy="481102"/>
              </a:xfrm>
            </p:grpSpPr>
            <p:sp>
              <p:nvSpPr>
                <p:cNvPr id="287" name="Oval 286">
                  <a:extLst>
                    <a:ext uri="{FF2B5EF4-FFF2-40B4-BE49-F238E27FC236}">
                      <a16:creationId xmlns:a16="http://schemas.microsoft.com/office/drawing/2014/main" id="{44317E17-23A7-9C44-9E33-EA9E09078371}"/>
                    </a:ext>
                  </a:extLst>
                </p:cNvPr>
                <p:cNvSpPr/>
                <p:nvPr/>
              </p:nvSpPr>
              <p:spPr>
                <a:xfrm>
                  <a:off x="4226230" y="1098537"/>
                  <a:ext cx="481102" cy="4811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457189">
                    <a:defRPr/>
                  </a:pPr>
                  <a:endParaRPr lang="en-US" sz="1200" err="1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B32FDD13-A1B0-D444-A0C7-4E9FBDA17969}"/>
                    </a:ext>
                  </a:extLst>
                </p:cNvPr>
                <p:cNvGrpSpPr/>
                <p:nvPr/>
              </p:nvGrpSpPr>
              <p:grpSpPr>
                <a:xfrm>
                  <a:off x="4318909" y="1193939"/>
                  <a:ext cx="273300" cy="282542"/>
                  <a:chOff x="3783797" y="6068963"/>
                  <a:chExt cx="283119" cy="292694"/>
                </a:xfrm>
                <a:solidFill>
                  <a:schemeClr val="bg2"/>
                </a:solidFill>
              </p:grpSpPr>
              <p:sp>
                <p:nvSpPr>
                  <p:cNvPr id="289" name="Freeform 288">
                    <a:extLst>
                      <a:ext uri="{FF2B5EF4-FFF2-40B4-BE49-F238E27FC236}">
                        <a16:creationId xmlns:a16="http://schemas.microsoft.com/office/drawing/2014/main" id="{C978F4D0-D286-744B-80BA-B05FD8A0ABCE}"/>
                      </a:ext>
                    </a:extLst>
                  </p:cNvPr>
                  <p:cNvSpPr/>
                  <p:nvPr/>
                </p:nvSpPr>
                <p:spPr>
                  <a:xfrm>
                    <a:off x="3783797" y="6068963"/>
                    <a:ext cx="180675" cy="292694"/>
                  </a:xfrm>
                  <a:custGeom>
                    <a:avLst/>
                    <a:gdLst>
                      <a:gd name="connsiteX0" fmla="*/ 0 w 762000"/>
                      <a:gd name="connsiteY0" fmla="*/ 116586 h 1234440"/>
                      <a:gd name="connsiteX1" fmla="*/ 0 w 762000"/>
                      <a:gd name="connsiteY1" fmla="*/ 1130808 h 1234440"/>
                      <a:gd name="connsiteX2" fmla="*/ 767334 w 762000"/>
                      <a:gd name="connsiteY2" fmla="*/ 1235202 h 1234440"/>
                      <a:gd name="connsiteX3" fmla="*/ 767334 w 762000"/>
                      <a:gd name="connsiteY3" fmla="*/ 0 h 1234440"/>
                      <a:gd name="connsiteX4" fmla="*/ 0 w 762000"/>
                      <a:gd name="connsiteY4" fmla="*/ 116586 h 1234440"/>
                      <a:gd name="connsiteX5" fmla="*/ 486918 w 762000"/>
                      <a:gd name="connsiteY5" fmla="*/ 740664 h 1234440"/>
                      <a:gd name="connsiteX6" fmla="*/ 363474 w 762000"/>
                      <a:gd name="connsiteY6" fmla="*/ 617220 h 1234440"/>
                      <a:gd name="connsiteX7" fmla="*/ 486918 w 762000"/>
                      <a:gd name="connsiteY7" fmla="*/ 493776 h 1234440"/>
                      <a:gd name="connsiteX8" fmla="*/ 610362 w 762000"/>
                      <a:gd name="connsiteY8" fmla="*/ 617220 h 1234440"/>
                      <a:gd name="connsiteX9" fmla="*/ 486918 w 762000"/>
                      <a:gd name="connsiteY9" fmla="*/ 740664 h 1234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62000" h="1234440">
                        <a:moveTo>
                          <a:pt x="0" y="116586"/>
                        </a:moveTo>
                        <a:lnTo>
                          <a:pt x="0" y="1130808"/>
                        </a:lnTo>
                        <a:lnTo>
                          <a:pt x="767334" y="1235202"/>
                        </a:lnTo>
                        <a:lnTo>
                          <a:pt x="767334" y="0"/>
                        </a:lnTo>
                        <a:lnTo>
                          <a:pt x="0" y="116586"/>
                        </a:lnTo>
                        <a:close/>
                        <a:moveTo>
                          <a:pt x="486918" y="740664"/>
                        </a:moveTo>
                        <a:cubicBezTo>
                          <a:pt x="418338" y="740664"/>
                          <a:pt x="363474" y="685038"/>
                          <a:pt x="363474" y="617220"/>
                        </a:cubicBezTo>
                        <a:cubicBezTo>
                          <a:pt x="363474" y="548640"/>
                          <a:pt x="419100" y="493776"/>
                          <a:pt x="486918" y="493776"/>
                        </a:cubicBezTo>
                        <a:cubicBezTo>
                          <a:pt x="555498" y="493776"/>
                          <a:pt x="610362" y="549402"/>
                          <a:pt x="610362" y="617220"/>
                        </a:cubicBezTo>
                        <a:cubicBezTo>
                          <a:pt x="611124" y="685800"/>
                          <a:pt x="555498" y="740664"/>
                          <a:pt x="486918" y="740664"/>
                        </a:cubicBezTo>
                        <a:close/>
                      </a:path>
                    </a:pathLst>
                  </a:custGeom>
                  <a:grpFill/>
                  <a:ln w="7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457189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IBM Plex Sans"/>
                    </a:endParaRPr>
                  </a:p>
                </p:txBody>
              </p:sp>
              <p:sp>
                <p:nvSpPr>
                  <p:cNvPr id="290" name="Freeform 289">
                    <a:extLst>
                      <a:ext uri="{FF2B5EF4-FFF2-40B4-BE49-F238E27FC236}">
                        <a16:creationId xmlns:a16="http://schemas.microsoft.com/office/drawing/2014/main" id="{F6CC11D4-07A2-5344-9BA1-9D9302944E0D}"/>
                      </a:ext>
                    </a:extLst>
                  </p:cNvPr>
                  <p:cNvSpPr/>
                  <p:nvPr/>
                </p:nvSpPr>
                <p:spPr>
                  <a:xfrm>
                    <a:off x="3996453" y="6068963"/>
                    <a:ext cx="70463" cy="292694"/>
                  </a:xfrm>
                  <a:custGeom>
                    <a:avLst/>
                    <a:gdLst>
                      <a:gd name="connsiteX0" fmla="*/ 298704 w 297180"/>
                      <a:gd name="connsiteY0" fmla="*/ 1235202 h 1234440"/>
                      <a:gd name="connsiteX1" fmla="*/ 0 w 297180"/>
                      <a:gd name="connsiteY1" fmla="*/ 1117854 h 1234440"/>
                      <a:gd name="connsiteX2" fmla="*/ 0 w 297180"/>
                      <a:gd name="connsiteY2" fmla="*/ 116586 h 1234440"/>
                      <a:gd name="connsiteX3" fmla="*/ 298704 w 297180"/>
                      <a:gd name="connsiteY3" fmla="*/ 0 h 1234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7180" h="1234440">
                        <a:moveTo>
                          <a:pt x="298704" y="1235202"/>
                        </a:moveTo>
                        <a:lnTo>
                          <a:pt x="0" y="1117854"/>
                        </a:lnTo>
                        <a:lnTo>
                          <a:pt x="0" y="116586"/>
                        </a:lnTo>
                        <a:lnTo>
                          <a:pt x="298704" y="0"/>
                        </a:lnTo>
                        <a:close/>
                      </a:path>
                    </a:pathLst>
                  </a:custGeom>
                  <a:grpFill/>
                  <a:ln w="7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457189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IBM Plex Sans"/>
                    </a:endParaRPr>
                  </a:p>
                </p:txBody>
              </p:sp>
            </p:grpSp>
          </p:grp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3C1480D7-3487-F147-B878-7C1954E35CEA}"/>
                  </a:ext>
                </a:extLst>
              </p:cNvPr>
              <p:cNvSpPr/>
              <p:nvPr/>
            </p:nvSpPr>
            <p:spPr>
              <a:xfrm>
                <a:off x="4218216" y="4009927"/>
                <a:ext cx="486162" cy="486162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457189">
                  <a:defRPr/>
                </a:pPr>
                <a:endParaRPr lang="en-US" sz="1200" err="1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83D0F7A4-4625-E24B-92D3-262F7D459326}"/>
                  </a:ext>
                </a:extLst>
              </p:cNvPr>
              <p:cNvGrpSpPr/>
              <p:nvPr/>
            </p:nvGrpSpPr>
            <p:grpSpPr>
              <a:xfrm>
                <a:off x="4287961" y="4098592"/>
                <a:ext cx="319145" cy="308832"/>
                <a:chOff x="4180922" y="6078900"/>
                <a:chExt cx="301908" cy="292152"/>
              </a:xfrm>
              <a:solidFill>
                <a:schemeClr val="bg2"/>
              </a:solidFill>
            </p:grpSpPr>
            <p:sp>
              <p:nvSpPr>
                <p:cNvPr id="280" name="Freeform 279">
                  <a:extLst>
                    <a:ext uri="{FF2B5EF4-FFF2-40B4-BE49-F238E27FC236}">
                      <a16:creationId xmlns:a16="http://schemas.microsoft.com/office/drawing/2014/main" id="{C63EC616-5DFD-A34C-9928-9C2F71BB94D2}"/>
                    </a:ext>
                  </a:extLst>
                </p:cNvPr>
                <p:cNvSpPr/>
                <p:nvPr/>
              </p:nvSpPr>
              <p:spPr>
                <a:xfrm>
                  <a:off x="4361778" y="6078900"/>
                  <a:ext cx="57816" cy="57816"/>
                </a:xfrm>
                <a:custGeom>
                  <a:avLst/>
                  <a:gdLst>
                    <a:gd name="connsiteX0" fmla="*/ 246888 w 243840"/>
                    <a:gd name="connsiteY0" fmla="*/ 123444 h 243840"/>
                    <a:gd name="connsiteX1" fmla="*/ 123444 w 243840"/>
                    <a:gd name="connsiteY1" fmla="*/ 246888 h 243840"/>
                    <a:gd name="connsiteX2" fmla="*/ 0 w 243840"/>
                    <a:gd name="connsiteY2" fmla="*/ 123444 h 243840"/>
                    <a:gd name="connsiteX3" fmla="*/ 123444 w 243840"/>
                    <a:gd name="connsiteY3" fmla="*/ 0 h 243840"/>
                    <a:gd name="connsiteX4" fmla="*/ 246888 w 243840"/>
                    <a:gd name="connsiteY4" fmla="*/ 123444 h 243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3840" h="243840">
                      <a:moveTo>
                        <a:pt x="246888" y="123444"/>
                      </a:moveTo>
                      <a:cubicBezTo>
                        <a:pt x="246888" y="191620"/>
                        <a:pt x="191620" y="246888"/>
                        <a:pt x="123444" y="246888"/>
                      </a:cubicBezTo>
                      <a:cubicBezTo>
                        <a:pt x="55268" y="246888"/>
                        <a:pt x="0" y="191620"/>
                        <a:pt x="0" y="123444"/>
                      </a:cubicBezTo>
                      <a:cubicBezTo>
                        <a:pt x="0" y="55268"/>
                        <a:pt x="55268" y="0"/>
                        <a:pt x="123444" y="0"/>
                      </a:cubicBezTo>
                      <a:cubicBezTo>
                        <a:pt x="191620" y="0"/>
                        <a:pt x="246888" y="55268"/>
                        <a:pt x="246888" y="123444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81" name="Freeform 280">
                  <a:extLst>
                    <a:ext uri="{FF2B5EF4-FFF2-40B4-BE49-F238E27FC236}">
                      <a16:creationId xmlns:a16="http://schemas.microsoft.com/office/drawing/2014/main" id="{53DF2E1B-17D7-A946-8BB9-1E4B43504FF3}"/>
                    </a:ext>
                  </a:extLst>
                </p:cNvPr>
                <p:cNvSpPr/>
                <p:nvPr/>
              </p:nvSpPr>
              <p:spPr>
                <a:xfrm>
                  <a:off x="4180922" y="6240605"/>
                  <a:ext cx="57816" cy="57816"/>
                </a:xfrm>
                <a:custGeom>
                  <a:avLst/>
                  <a:gdLst>
                    <a:gd name="connsiteX0" fmla="*/ 246888 w 243840"/>
                    <a:gd name="connsiteY0" fmla="*/ 123444 h 243840"/>
                    <a:gd name="connsiteX1" fmla="*/ 123444 w 243840"/>
                    <a:gd name="connsiteY1" fmla="*/ 246888 h 243840"/>
                    <a:gd name="connsiteX2" fmla="*/ 0 w 243840"/>
                    <a:gd name="connsiteY2" fmla="*/ 123444 h 243840"/>
                    <a:gd name="connsiteX3" fmla="*/ 123444 w 243840"/>
                    <a:gd name="connsiteY3" fmla="*/ 0 h 243840"/>
                    <a:gd name="connsiteX4" fmla="*/ 246888 w 243840"/>
                    <a:gd name="connsiteY4" fmla="*/ 123444 h 243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3840" h="243840">
                      <a:moveTo>
                        <a:pt x="246888" y="123444"/>
                      </a:moveTo>
                      <a:cubicBezTo>
                        <a:pt x="246888" y="191620"/>
                        <a:pt x="191620" y="246888"/>
                        <a:pt x="123444" y="246888"/>
                      </a:cubicBezTo>
                      <a:cubicBezTo>
                        <a:pt x="55268" y="246888"/>
                        <a:pt x="0" y="191620"/>
                        <a:pt x="0" y="123444"/>
                      </a:cubicBezTo>
                      <a:cubicBezTo>
                        <a:pt x="0" y="55268"/>
                        <a:pt x="55268" y="0"/>
                        <a:pt x="123444" y="0"/>
                      </a:cubicBezTo>
                      <a:cubicBezTo>
                        <a:pt x="191620" y="0"/>
                        <a:pt x="246888" y="55268"/>
                        <a:pt x="246888" y="123444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82" name="Freeform 281">
                  <a:extLst>
                    <a:ext uri="{FF2B5EF4-FFF2-40B4-BE49-F238E27FC236}">
                      <a16:creationId xmlns:a16="http://schemas.microsoft.com/office/drawing/2014/main" id="{6B79C3CD-1C8B-3C47-818D-CFF2D94CCAD1}"/>
                    </a:ext>
                  </a:extLst>
                </p:cNvPr>
                <p:cNvSpPr/>
                <p:nvPr/>
              </p:nvSpPr>
              <p:spPr>
                <a:xfrm>
                  <a:off x="4398816" y="6313236"/>
                  <a:ext cx="57816" cy="57816"/>
                </a:xfrm>
                <a:custGeom>
                  <a:avLst/>
                  <a:gdLst>
                    <a:gd name="connsiteX0" fmla="*/ 246888 w 243840"/>
                    <a:gd name="connsiteY0" fmla="*/ 123444 h 243840"/>
                    <a:gd name="connsiteX1" fmla="*/ 123444 w 243840"/>
                    <a:gd name="connsiteY1" fmla="*/ 246888 h 243840"/>
                    <a:gd name="connsiteX2" fmla="*/ 0 w 243840"/>
                    <a:gd name="connsiteY2" fmla="*/ 123444 h 243840"/>
                    <a:gd name="connsiteX3" fmla="*/ 123444 w 243840"/>
                    <a:gd name="connsiteY3" fmla="*/ 0 h 243840"/>
                    <a:gd name="connsiteX4" fmla="*/ 246888 w 243840"/>
                    <a:gd name="connsiteY4" fmla="*/ 123444 h 243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3840" h="243840">
                      <a:moveTo>
                        <a:pt x="246888" y="123444"/>
                      </a:moveTo>
                      <a:cubicBezTo>
                        <a:pt x="246888" y="191620"/>
                        <a:pt x="191620" y="246888"/>
                        <a:pt x="123444" y="246888"/>
                      </a:cubicBezTo>
                      <a:cubicBezTo>
                        <a:pt x="55268" y="246888"/>
                        <a:pt x="0" y="191620"/>
                        <a:pt x="0" y="123444"/>
                      </a:cubicBezTo>
                      <a:cubicBezTo>
                        <a:pt x="0" y="55268"/>
                        <a:pt x="55268" y="0"/>
                        <a:pt x="123444" y="0"/>
                      </a:cubicBezTo>
                      <a:cubicBezTo>
                        <a:pt x="191620" y="0"/>
                        <a:pt x="246888" y="55268"/>
                        <a:pt x="246888" y="123444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83" name="Freeform 282">
                  <a:extLst>
                    <a:ext uri="{FF2B5EF4-FFF2-40B4-BE49-F238E27FC236}">
                      <a16:creationId xmlns:a16="http://schemas.microsoft.com/office/drawing/2014/main" id="{12009EC3-6786-9348-B562-DF2AD8402EC1}"/>
                    </a:ext>
                  </a:extLst>
                </p:cNvPr>
                <p:cNvSpPr/>
                <p:nvPr/>
              </p:nvSpPr>
              <p:spPr>
                <a:xfrm>
                  <a:off x="4273898" y="6254155"/>
                  <a:ext cx="99371" cy="110212"/>
                </a:xfrm>
                <a:custGeom>
                  <a:avLst/>
                  <a:gdLst>
                    <a:gd name="connsiteX0" fmla="*/ 421687 w 419100"/>
                    <a:gd name="connsiteY0" fmla="*/ 150114 h 464820"/>
                    <a:gd name="connsiteX1" fmla="*/ 103171 w 419100"/>
                    <a:gd name="connsiteY1" fmla="*/ 470916 h 464820"/>
                    <a:gd name="connsiteX2" fmla="*/ 15541 w 419100"/>
                    <a:gd name="connsiteY2" fmla="*/ 18288 h 464820"/>
                    <a:gd name="connsiteX3" fmla="*/ 21637 w 419100"/>
                    <a:gd name="connsiteY3" fmla="*/ 0 h 464820"/>
                    <a:gd name="connsiteX4" fmla="*/ 328723 w 419100"/>
                    <a:gd name="connsiteY4" fmla="*/ 134112 h 464820"/>
                    <a:gd name="connsiteX5" fmla="*/ 329485 w 419100"/>
                    <a:gd name="connsiteY5" fmla="*/ 134112 h 464820"/>
                    <a:gd name="connsiteX6" fmla="*/ 331771 w 419100"/>
                    <a:gd name="connsiteY6" fmla="*/ 134874 h 464820"/>
                    <a:gd name="connsiteX7" fmla="*/ 404923 w 419100"/>
                    <a:gd name="connsiteY7" fmla="*/ 149352 h 464820"/>
                    <a:gd name="connsiteX8" fmla="*/ 421687 w 419100"/>
                    <a:gd name="connsiteY8" fmla="*/ 150114 h 464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9100" h="464820">
                      <a:moveTo>
                        <a:pt x="421687" y="150114"/>
                      </a:moveTo>
                      <a:cubicBezTo>
                        <a:pt x="363775" y="325374"/>
                        <a:pt x="174037" y="435102"/>
                        <a:pt x="103171" y="470916"/>
                      </a:cubicBezTo>
                      <a:cubicBezTo>
                        <a:pt x="62785" y="400812"/>
                        <a:pt x="-38561" y="198882"/>
                        <a:pt x="15541" y="18288"/>
                      </a:cubicBezTo>
                      <a:cubicBezTo>
                        <a:pt x="17065" y="12192"/>
                        <a:pt x="19351" y="6096"/>
                        <a:pt x="21637" y="0"/>
                      </a:cubicBezTo>
                      <a:cubicBezTo>
                        <a:pt x="118411" y="78486"/>
                        <a:pt x="238807" y="116586"/>
                        <a:pt x="328723" y="134112"/>
                      </a:cubicBezTo>
                      <a:lnTo>
                        <a:pt x="329485" y="134112"/>
                      </a:lnTo>
                      <a:cubicBezTo>
                        <a:pt x="330247" y="134112"/>
                        <a:pt x="331009" y="134874"/>
                        <a:pt x="331771" y="134874"/>
                      </a:cubicBezTo>
                      <a:cubicBezTo>
                        <a:pt x="356155" y="141732"/>
                        <a:pt x="381301" y="146304"/>
                        <a:pt x="404923" y="149352"/>
                      </a:cubicBezTo>
                      <a:cubicBezTo>
                        <a:pt x="409495" y="148590"/>
                        <a:pt x="415591" y="149352"/>
                        <a:pt x="421687" y="150114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84" name="Freeform 283">
                  <a:extLst>
                    <a:ext uri="{FF2B5EF4-FFF2-40B4-BE49-F238E27FC236}">
                      <a16:creationId xmlns:a16="http://schemas.microsoft.com/office/drawing/2014/main" id="{0B7600FF-CFF4-8D45-9BBA-D916FD1B5171}"/>
                    </a:ext>
                  </a:extLst>
                </p:cNvPr>
                <p:cNvSpPr/>
                <p:nvPr/>
              </p:nvSpPr>
              <p:spPr>
                <a:xfrm>
                  <a:off x="4379845" y="6171699"/>
                  <a:ext cx="102985" cy="101178"/>
                </a:xfrm>
                <a:custGeom>
                  <a:avLst/>
                  <a:gdLst>
                    <a:gd name="connsiteX0" fmla="*/ 435102 w 434340"/>
                    <a:gd name="connsiteY0" fmla="*/ 167925 h 426720"/>
                    <a:gd name="connsiteX1" fmla="*/ 61722 w 434340"/>
                    <a:gd name="connsiteY1" fmla="*/ 425482 h 426720"/>
                    <a:gd name="connsiteX2" fmla="*/ 53340 w 434340"/>
                    <a:gd name="connsiteY2" fmla="*/ 427005 h 426720"/>
                    <a:gd name="connsiteX3" fmla="*/ 46482 w 434340"/>
                    <a:gd name="connsiteY3" fmla="*/ 427768 h 426720"/>
                    <a:gd name="connsiteX4" fmla="*/ 57912 w 434340"/>
                    <a:gd name="connsiteY4" fmla="*/ 290608 h 426720"/>
                    <a:gd name="connsiteX5" fmla="*/ 57912 w 434340"/>
                    <a:gd name="connsiteY5" fmla="*/ 288322 h 426720"/>
                    <a:gd name="connsiteX6" fmla="*/ 0 w 434340"/>
                    <a:gd name="connsiteY6" fmla="*/ 3334 h 426720"/>
                    <a:gd name="connsiteX7" fmla="*/ 4572 w 434340"/>
                    <a:gd name="connsiteY7" fmla="*/ 2572 h 426720"/>
                    <a:gd name="connsiteX8" fmla="*/ 435102 w 434340"/>
                    <a:gd name="connsiteY8" fmla="*/ 167925 h 426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4340" h="426720">
                      <a:moveTo>
                        <a:pt x="435102" y="167925"/>
                      </a:moveTo>
                      <a:cubicBezTo>
                        <a:pt x="387096" y="231934"/>
                        <a:pt x="245364" y="400335"/>
                        <a:pt x="61722" y="425482"/>
                      </a:cubicBezTo>
                      <a:cubicBezTo>
                        <a:pt x="58674" y="426244"/>
                        <a:pt x="55626" y="426244"/>
                        <a:pt x="53340" y="427005"/>
                      </a:cubicBezTo>
                      <a:cubicBezTo>
                        <a:pt x="51054" y="427005"/>
                        <a:pt x="48768" y="427768"/>
                        <a:pt x="46482" y="427768"/>
                      </a:cubicBezTo>
                      <a:cubicBezTo>
                        <a:pt x="51816" y="395002"/>
                        <a:pt x="57150" y="346995"/>
                        <a:pt x="57912" y="290608"/>
                      </a:cubicBezTo>
                      <a:lnTo>
                        <a:pt x="57912" y="288322"/>
                      </a:lnTo>
                      <a:cubicBezTo>
                        <a:pt x="57912" y="177832"/>
                        <a:pt x="38862" y="82582"/>
                        <a:pt x="0" y="3334"/>
                      </a:cubicBezTo>
                      <a:cubicBezTo>
                        <a:pt x="1524" y="3334"/>
                        <a:pt x="3048" y="2572"/>
                        <a:pt x="4572" y="2572"/>
                      </a:cubicBezTo>
                      <a:cubicBezTo>
                        <a:pt x="192024" y="-20288"/>
                        <a:pt x="372618" y="115348"/>
                        <a:pt x="435102" y="167925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85" name="Freeform 284">
                  <a:extLst>
                    <a:ext uri="{FF2B5EF4-FFF2-40B4-BE49-F238E27FC236}">
                      <a16:creationId xmlns:a16="http://schemas.microsoft.com/office/drawing/2014/main" id="{8B0B870A-9B25-A446-ABEE-DCFAD9776485}"/>
                    </a:ext>
                  </a:extLst>
                </p:cNvPr>
                <p:cNvSpPr/>
                <p:nvPr/>
              </p:nvSpPr>
              <p:spPr>
                <a:xfrm>
                  <a:off x="4253500" y="6117926"/>
                  <a:ext cx="99371" cy="106598"/>
                </a:xfrm>
                <a:custGeom>
                  <a:avLst/>
                  <a:gdLst>
                    <a:gd name="connsiteX0" fmla="*/ 420848 w 419100"/>
                    <a:gd name="connsiteY0" fmla="*/ 184404 h 449580"/>
                    <a:gd name="connsiteX1" fmla="*/ 418562 w 419100"/>
                    <a:gd name="connsiteY1" fmla="*/ 185166 h 449580"/>
                    <a:gd name="connsiteX2" fmla="*/ 410942 w 419100"/>
                    <a:gd name="connsiteY2" fmla="*/ 188214 h 449580"/>
                    <a:gd name="connsiteX3" fmla="*/ 247112 w 419100"/>
                    <a:gd name="connsiteY3" fmla="*/ 287274 h 449580"/>
                    <a:gd name="connsiteX4" fmla="*/ 87854 w 419100"/>
                    <a:gd name="connsiteY4" fmla="*/ 453390 h 449580"/>
                    <a:gd name="connsiteX5" fmla="*/ 11654 w 419100"/>
                    <a:gd name="connsiteY5" fmla="*/ 0 h 449580"/>
                    <a:gd name="connsiteX6" fmla="*/ 420848 w 419100"/>
                    <a:gd name="connsiteY6" fmla="*/ 184404 h 449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449580">
                      <a:moveTo>
                        <a:pt x="420848" y="184404"/>
                      </a:moveTo>
                      <a:cubicBezTo>
                        <a:pt x="420086" y="184404"/>
                        <a:pt x="419324" y="185166"/>
                        <a:pt x="418562" y="185166"/>
                      </a:cubicBezTo>
                      <a:cubicBezTo>
                        <a:pt x="417038" y="185928"/>
                        <a:pt x="413990" y="186690"/>
                        <a:pt x="410942" y="188214"/>
                      </a:cubicBezTo>
                      <a:cubicBezTo>
                        <a:pt x="383510" y="200406"/>
                        <a:pt x="317978" y="233934"/>
                        <a:pt x="247112" y="287274"/>
                      </a:cubicBezTo>
                      <a:cubicBezTo>
                        <a:pt x="180056" y="338328"/>
                        <a:pt x="126716" y="393954"/>
                        <a:pt x="87854" y="453390"/>
                      </a:cubicBezTo>
                      <a:cubicBezTo>
                        <a:pt x="-24922" y="303276"/>
                        <a:pt x="-2062" y="79248"/>
                        <a:pt x="11654" y="0"/>
                      </a:cubicBezTo>
                      <a:cubicBezTo>
                        <a:pt x="90140" y="8382"/>
                        <a:pt x="303500" y="43434"/>
                        <a:pt x="420848" y="184404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86" name="Freeform 285">
                  <a:extLst>
                    <a:ext uri="{FF2B5EF4-FFF2-40B4-BE49-F238E27FC236}">
                      <a16:creationId xmlns:a16="http://schemas.microsoft.com/office/drawing/2014/main" id="{EC049308-1506-5F42-88AF-B96F7EE11656}"/>
                    </a:ext>
                  </a:extLst>
                </p:cNvPr>
                <p:cNvSpPr/>
                <p:nvPr/>
              </p:nvSpPr>
              <p:spPr>
                <a:xfrm>
                  <a:off x="4286436" y="6176284"/>
                  <a:ext cx="88531" cy="95758"/>
                </a:xfrm>
                <a:custGeom>
                  <a:avLst/>
                  <a:gdLst>
                    <a:gd name="connsiteX0" fmla="*/ 368808 w 373380"/>
                    <a:gd name="connsiteY0" fmla="*/ 404622 h 403860"/>
                    <a:gd name="connsiteX1" fmla="*/ 291846 w 373380"/>
                    <a:gd name="connsiteY1" fmla="*/ 393192 h 403860"/>
                    <a:gd name="connsiteX2" fmla="*/ 291846 w 373380"/>
                    <a:gd name="connsiteY2" fmla="*/ 393192 h 403860"/>
                    <a:gd name="connsiteX3" fmla="*/ 0 w 373380"/>
                    <a:gd name="connsiteY3" fmla="*/ 262128 h 403860"/>
                    <a:gd name="connsiteX4" fmla="*/ 151638 w 373380"/>
                    <a:gd name="connsiteY4" fmla="*/ 98298 h 403860"/>
                    <a:gd name="connsiteX5" fmla="*/ 304038 w 373380"/>
                    <a:gd name="connsiteY5" fmla="*/ 6096 h 403860"/>
                    <a:gd name="connsiteX6" fmla="*/ 306324 w 373380"/>
                    <a:gd name="connsiteY6" fmla="*/ 5334 h 403860"/>
                    <a:gd name="connsiteX7" fmla="*/ 309372 w 373380"/>
                    <a:gd name="connsiteY7" fmla="*/ 4572 h 403860"/>
                    <a:gd name="connsiteX8" fmla="*/ 310896 w 373380"/>
                    <a:gd name="connsiteY8" fmla="*/ 3810 h 403860"/>
                    <a:gd name="connsiteX9" fmla="*/ 322326 w 373380"/>
                    <a:gd name="connsiteY9" fmla="*/ 0 h 403860"/>
                    <a:gd name="connsiteX10" fmla="*/ 380238 w 373380"/>
                    <a:gd name="connsiteY10" fmla="*/ 271272 h 403860"/>
                    <a:gd name="connsiteX11" fmla="*/ 368808 w 373380"/>
                    <a:gd name="connsiteY11" fmla="*/ 404622 h 403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3380" h="403860">
                      <a:moveTo>
                        <a:pt x="368808" y="404622"/>
                      </a:moveTo>
                      <a:cubicBezTo>
                        <a:pt x="349758" y="402336"/>
                        <a:pt x="323088" y="399288"/>
                        <a:pt x="291846" y="393192"/>
                      </a:cubicBezTo>
                      <a:lnTo>
                        <a:pt x="291846" y="393192"/>
                      </a:lnTo>
                      <a:cubicBezTo>
                        <a:pt x="205740" y="376428"/>
                        <a:pt x="87630" y="339852"/>
                        <a:pt x="0" y="262128"/>
                      </a:cubicBezTo>
                      <a:cubicBezTo>
                        <a:pt x="34290" y="204216"/>
                        <a:pt x="85344" y="149352"/>
                        <a:pt x="151638" y="98298"/>
                      </a:cubicBezTo>
                      <a:cubicBezTo>
                        <a:pt x="217932" y="48006"/>
                        <a:pt x="280416" y="17526"/>
                        <a:pt x="304038" y="6096"/>
                      </a:cubicBezTo>
                      <a:lnTo>
                        <a:pt x="306324" y="5334"/>
                      </a:lnTo>
                      <a:cubicBezTo>
                        <a:pt x="307086" y="5334"/>
                        <a:pt x="307848" y="4572"/>
                        <a:pt x="309372" y="4572"/>
                      </a:cubicBezTo>
                      <a:lnTo>
                        <a:pt x="310896" y="3810"/>
                      </a:lnTo>
                      <a:cubicBezTo>
                        <a:pt x="314706" y="2286"/>
                        <a:pt x="318516" y="762"/>
                        <a:pt x="322326" y="0"/>
                      </a:cubicBezTo>
                      <a:cubicBezTo>
                        <a:pt x="370332" y="89916"/>
                        <a:pt x="381000" y="195834"/>
                        <a:pt x="380238" y="271272"/>
                      </a:cubicBezTo>
                      <a:cubicBezTo>
                        <a:pt x="379476" y="326898"/>
                        <a:pt x="373380" y="375666"/>
                        <a:pt x="368808" y="404622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</p:grp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6568F460-F0B9-7948-9AFF-642D1D267B70}"/>
                  </a:ext>
                </a:extLst>
              </p:cNvPr>
              <p:cNvSpPr/>
              <p:nvPr/>
            </p:nvSpPr>
            <p:spPr>
              <a:xfrm>
                <a:off x="5484574" y="1817294"/>
                <a:ext cx="487121" cy="48712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457189">
                  <a:defRPr/>
                </a:pPr>
                <a:endParaRPr lang="en-US" sz="1200" err="1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0BBCA7A2-B900-3F4C-9CC9-223DD382D2C9}"/>
                  </a:ext>
                </a:extLst>
              </p:cNvPr>
              <p:cNvGrpSpPr/>
              <p:nvPr/>
            </p:nvGrpSpPr>
            <p:grpSpPr>
              <a:xfrm>
                <a:off x="5596234" y="1910564"/>
                <a:ext cx="287247" cy="262480"/>
                <a:chOff x="5405357" y="6088476"/>
                <a:chExt cx="276614" cy="252764"/>
              </a:xfrm>
              <a:solidFill>
                <a:schemeClr val="bg2"/>
              </a:solidFill>
            </p:grpSpPr>
            <p:sp>
              <p:nvSpPr>
                <p:cNvPr id="277" name="Freeform 276">
                  <a:extLst>
                    <a:ext uri="{FF2B5EF4-FFF2-40B4-BE49-F238E27FC236}">
                      <a16:creationId xmlns:a16="http://schemas.microsoft.com/office/drawing/2014/main" id="{691CA156-A32A-3641-AF4B-D90F8A0469C6}"/>
                    </a:ext>
                  </a:extLst>
                </p:cNvPr>
                <p:cNvSpPr/>
                <p:nvPr/>
              </p:nvSpPr>
              <p:spPr>
                <a:xfrm>
                  <a:off x="5509065" y="6088476"/>
                  <a:ext cx="72270" cy="251139"/>
                </a:xfrm>
                <a:custGeom>
                  <a:avLst/>
                  <a:gdLst>
                    <a:gd name="connsiteX0" fmla="*/ 0 w 304800"/>
                    <a:gd name="connsiteY0" fmla="*/ 0 h 1059180"/>
                    <a:gd name="connsiteX1" fmla="*/ 307848 w 304800"/>
                    <a:gd name="connsiteY1" fmla="*/ 0 h 1059180"/>
                    <a:gd name="connsiteX2" fmla="*/ 307848 w 304800"/>
                    <a:gd name="connsiteY2" fmla="*/ 1066038 h 1059180"/>
                    <a:gd name="connsiteX3" fmla="*/ 0 w 304800"/>
                    <a:gd name="connsiteY3" fmla="*/ 1066038 h 1059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800" h="1059180">
                      <a:moveTo>
                        <a:pt x="0" y="0"/>
                      </a:moveTo>
                      <a:lnTo>
                        <a:pt x="307848" y="0"/>
                      </a:lnTo>
                      <a:lnTo>
                        <a:pt x="307848" y="1066038"/>
                      </a:lnTo>
                      <a:lnTo>
                        <a:pt x="0" y="1066038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78" name="Freeform 277">
                  <a:extLst>
                    <a:ext uri="{FF2B5EF4-FFF2-40B4-BE49-F238E27FC236}">
                      <a16:creationId xmlns:a16="http://schemas.microsoft.com/office/drawing/2014/main" id="{50574515-A1CE-844B-AC32-B54EAD753277}"/>
                    </a:ext>
                  </a:extLst>
                </p:cNvPr>
                <p:cNvSpPr/>
                <p:nvPr/>
              </p:nvSpPr>
              <p:spPr>
                <a:xfrm>
                  <a:off x="5609701" y="6196700"/>
                  <a:ext cx="72270" cy="144540"/>
                </a:xfrm>
                <a:custGeom>
                  <a:avLst/>
                  <a:gdLst>
                    <a:gd name="connsiteX0" fmla="*/ 0 w 304800"/>
                    <a:gd name="connsiteY0" fmla="*/ 0 h 609600"/>
                    <a:gd name="connsiteX1" fmla="*/ 307849 w 304800"/>
                    <a:gd name="connsiteY1" fmla="*/ 0 h 609600"/>
                    <a:gd name="connsiteX2" fmla="*/ 307849 w 304800"/>
                    <a:gd name="connsiteY2" fmla="*/ 609600 h 609600"/>
                    <a:gd name="connsiteX3" fmla="*/ 0 w 304800"/>
                    <a:gd name="connsiteY3" fmla="*/ 60960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800" h="609600">
                      <a:moveTo>
                        <a:pt x="0" y="0"/>
                      </a:moveTo>
                      <a:lnTo>
                        <a:pt x="307849" y="0"/>
                      </a:lnTo>
                      <a:lnTo>
                        <a:pt x="307849" y="609600"/>
                      </a:lnTo>
                      <a:lnTo>
                        <a:pt x="0" y="609600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79" name="Freeform 278">
                  <a:extLst>
                    <a:ext uri="{FF2B5EF4-FFF2-40B4-BE49-F238E27FC236}">
                      <a16:creationId xmlns:a16="http://schemas.microsoft.com/office/drawing/2014/main" id="{2CD8E4A0-6A0D-1E4E-90A8-C1C3B22979D4}"/>
                    </a:ext>
                  </a:extLst>
                </p:cNvPr>
                <p:cNvSpPr/>
                <p:nvPr/>
              </p:nvSpPr>
              <p:spPr>
                <a:xfrm>
                  <a:off x="5405357" y="6139968"/>
                  <a:ext cx="72270" cy="200549"/>
                </a:xfrm>
                <a:custGeom>
                  <a:avLst/>
                  <a:gdLst>
                    <a:gd name="connsiteX0" fmla="*/ 0 w 304800"/>
                    <a:gd name="connsiteY0" fmla="*/ 0 h 845820"/>
                    <a:gd name="connsiteX1" fmla="*/ 307848 w 304800"/>
                    <a:gd name="connsiteY1" fmla="*/ 0 h 845820"/>
                    <a:gd name="connsiteX2" fmla="*/ 307848 w 304800"/>
                    <a:gd name="connsiteY2" fmla="*/ 848868 h 845820"/>
                    <a:gd name="connsiteX3" fmla="*/ 0 w 304800"/>
                    <a:gd name="connsiteY3" fmla="*/ 848868 h 84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800" h="845820">
                      <a:moveTo>
                        <a:pt x="0" y="0"/>
                      </a:moveTo>
                      <a:lnTo>
                        <a:pt x="307848" y="0"/>
                      </a:lnTo>
                      <a:lnTo>
                        <a:pt x="307848" y="848868"/>
                      </a:lnTo>
                      <a:lnTo>
                        <a:pt x="0" y="848868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</p:grp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AB6A474B-6403-354A-BC2D-5CD2B1E989FC}"/>
                  </a:ext>
                </a:extLst>
              </p:cNvPr>
              <p:cNvSpPr/>
              <p:nvPr/>
            </p:nvSpPr>
            <p:spPr>
              <a:xfrm>
                <a:off x="2946440" y="1804645"/>
                <a:ext cx="518289" cy="518289"/>
              </a:xfrm>
              <a:prstGeom prst="ellipse">
                <a:avLst/>
              </a:prstGeom>
              <a:solidFill>
                <a:srgbClr val="18D1CF"/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457189">
                  <a:defRPr/>
                </a:pPr>
                <a:r>
                  <a:rPr lang="en-US" sz="1200">
                    <a:solidFill>
                      <a:srgbClr val="0FC5C1"/>
                    </a:solidFill>
                    <a:latin typeface="Arial"/>
                    <a:cs typeface="Arial"/>
                  </a:rPr>
                  <a:t>b</a:t>
                </a:r>
              </a:p>
            </p:txBody>
          </p: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BCCFDF7F-1ECA-1C46-93BE-2C3390CE0076}"/>
                  </a:ext>
                </a:extLst>
              </p:cNvPr>
              <p:cNvGrpSpPr/>
              <p:nvPr/>
            </p:nvGrpSpPr>
            <p:grpSpPr>
              <a:xfrm>
                <a:off x="3065819" y="1903955"/>
                <a:ext cx="281898" cy="315894"/>
                <a:chOff x="4631526" y="6086307"/>
                <a:chExt cx="251681" cy="282035"/>
              </a:xfrm>
              <a:solidFill>
                <a:schemeClr val="bg2"/>
              </a:solidFill>
            </p:grpSpPr>
            <p:sp>
              <p:nvSpPr>
                <p:cNvPr id="274" name="Freeform 273">
                  <a:extLst>
                    <a:ext uri="{FF2B5EF4-FFF2-40B4-BE49-F238E27FC236}">
                      <a16:creationId xmlns:a16="http://schemas.microsoft.com/office/drawing/2014/main" id="{0C497342-91B8-E74A-9C20-D395E5D4821B}"/>
                    </a:ext>
                  </a:extLst>
                </p:cNvPr>
                <p:cNvSpPr/>
                <p:nvPr/>
              </p:nvSpPr>
              <p:spPr>
                <a:xfrm>
                  <a:off x="4637849" y="6086307"/>
                  <a:ext cx="236684" cy="106598"/>
                </a:xfrm>
                <a:custGeom>
                  <a:avLst/>
                  <a:gdLst>
                    <a:gd name="connsiteX0" fmla="*/ 999744 w 998220"/>
                    <a:gd name="connsiteY0" fmla="*/ 224028 h 449580"/>
                    <a:gd name="connsiteX1" fmla="*/ 499872 w 998220"/>
                    <a:gd name="connsiteY1" fmla="*/ 451104 h 449580"/>
                    <a:gd name="connsiteX2" fmla="*/ 0 w 998220"/>
                    <a:gd name="connsiteY2" fmla="*/ 224028 h 449580"/>
                    <a:gd name="connsiteX3" fmla="*/ 505968 w 998220"/>
                    <a:gd name="connsiteY3" fmla="*/ 0 h 449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8220" h="449580">
                      <a:moveTo>
                        <a:pt x="999744" y="224028"/>
                      </a:moveTo>
                      <a:lnTo>
                        <a:pt x="499872" y="451104"/>
                      </a:lnTo>
                      <a:lnTo>
                        <a:pt x="0" y="224028"/>
                      </a:lnTo>
                      <a:lnTo>
                        <a:pt x="505968" y="0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75" name="Freeform 274">
                  <a:extLst>
                    <a:ext uri="{FF2B5EF4-FFF2-40B4-BE49-F238E27FC236}">
                      <a16:creationId xmlns:a16="http://schemas.microsoft.com/office/drawing/2014/main" id="{A3B200EA-E2FB-0342-BEC2-8C80F5A7999F}"/>
                    </a:ext>
                  </a:extLst>
                </p:cNvPr>
                <p:cNvSpPr/>
                <p:nvPr/>
              </p:nvSpPr>
              <p:spPr>
                <a:xfrm>
                  <a:off x="4631526" y="6164179"/>
                  <a:ext cx="112019" cy="204163"/>
                </a:xfrm>
                <a:custGeom>
                  <a:avLst/>
                  <a:gdLst>
                    <a:gd name="connsiteX0" fmla="*/ 477012 w 472440"/>
                    <a:gd name="connsiteY0" fmla="*/ 863346 h 861060"/>
                    <a:gd name="connsiteX1" fmla="*/ 0 w 472440"/>
                    <a:gd name="connsiteY1" fmla="*/ 646938 h 861060"/>
                    <a:gd name="connsiteX2" fmla="*/ 0 w 472440"/>
                    <a:gd name="connsiteY2" fmla="*/ 0 h 861060"/>
                    <a:gd name="connsiteX3" fmla="*/ 477012 w 472440"/>
                    <a:gd name="connsiteY3" fmla="*/ 216408 h 861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2440" h="861060">
                      <a:moveTo>
                        <a:pt x="477012" y="863346"/>
                      </a:moveTo>
                      <a:lnTo>
                        <a:pt x="0" y="646938"/>
                      </a:lnTo>
                      <a:lnTo>
                        <a:pt x="0" y="0"/>
                      </a:lnTo>
                      <a:lnTo>
                        <a:pt x="477012" y="216408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76" name="Freeform 275">
                  <a:extLst>
                    <a:ext uri="{FF2B5EF4-FFF2-40B4-BE49-F238E27FC236}">
                      <a16:creationId xmlns:a16="http://schemas.microsoft.com/office/drawing/2014/main" id="{1A430F7A-C98A-4645-96A5-B8428C15856F}"/>
                    </a:ext>
                  </a:extLst>
                </p:cNvPr>
                <p:cNvSpPr/>
                <p:nvPr/>
              </p:nvSpPr>
              <p:spPr>
                <a:xfrm>
                  <a:off x="4771188" y="6164179"/>
                  <a:ext cx="112019" cy="204163"/>
                </a:xfrm>
                <a:custGeom>
                  <a:avLst/>
                  <a:gdLst>
                    <a:gd name="connsiteX0" fmla="*/ 0 w 472440"/>
                    <a:gd name="connsiteY0" fmla="*/ 863346 h 861060"/>
                    <a:gd name="connsiteX1" fmla="*/ 477012 w 472440"/>
                    <a:gd name="connsiteY1" fmla="*/ 646938 h 861060"/>
                    <a:gd name="connsiteX2" fmla="*/ 477012 w 472440"/>
                    <a:gd name="connsiteY2" fmla="*/ 0 h 861060"/>
                    <a:gd name="connsiteX3" fmla="*/ 0 w 472440"/>
                    <a:gd name="connsiteY3" fmla="*/ 216408 h 861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2440" h="861060">
                      <a:moveTo>
                        <a:pt x="0" y="863346"/>
                      </a:moveTo>
                      <a:lnTo>
                        <a:pt x="477012" y="646938"/>
                      </a:lnTo>
                      <a:lnTo>
                        <a:pt x="477012" y="0"/>
                      </a:lnTo>
                      <a:lnTo>
                        <a:pt x="0" y="216408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</p:grp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7DF77028-9AC1-974F-B4AB-E6282DC21974}"/>
                  </a:ext>
                </a:extLst>
              </p:cNvPr>
              <p:cNvSpPr/>
              <p:nvPr/>
            </p:nvSpPr>
            <p:spPr>
              <a:xfrm>
                <a:off x="2957049" y="3280437"/>
                <a:ext cx="502175" cy="502175"/>
              </a:xfrm>
              <a:prstGeom prst="ellipse">
                <a:avLst/>
              </a:prstGeom>
              <a:solidFill>
                <a:srgbClr val="033CB1"/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457189">
                  <a:defRPr/>
                </a:pPr>
                <a:endParaRPr lang="en-US" sz="1200" err="1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EBFB476B-F51E-1943-9DEE-BDFB524BCAE6}"/>
                  </a:ext>
                </a:extLst>
              </p:cNvPr>
              <p:cNvGrpSpPr/>
              <p:nvPr/>
            </p:nvGrpSpPr>
            <p:grpSpPr>
              <a:xfrm>
                <a:off x="3077839" y="3404003"/>
                <a:ext cx="290490" cy="253077"/>
                <a:chOff x="5038406" y="6109976"/>
                <a:chExt cx="267942" cy="233433"/>
              </a:xfrm>
              <a:solidFill>
                <a:schemeClr val="bg2"/>
              </a:solidFill>
            </p:grpSpPr>
            <p:sp>
              <p:nvSpPr>
                <p:cNvPr id="271" name="Freeform 270">
                  <a:extLst>
                    <a:ext uri="{FF2B5EF4-FFF2-40B4-BE49-F238E27FC236}">
                      <a16:creationId xmlns:a16="http://schemas.microsoft.com/office/drawing/2014/main" id="{84A3A1AD-420D-7649-BB47-1C6EEC6EDF82}"/>
                    </a:ext>
                  </a:extLst>
                </p:cNvPr>
                <p:cNvSpPr/>
                <p:nvPr/>
              </p:nvSpPr>
              <p:spPr>
                <a:xfrm>
                  <a:off x="5038406" y="6139246"/>
                  <a:ext cx="124666" cy="204163"/>
                </a:xfrm>
                <a:custGeom>
                  <a:avLst/>
                  <a:gdLst>
                    <a:gd name="connsiteX0" fmla="*/ 170688 w 525780"/>
                    <a:gd name="connsiteY0" fmla="*/ 548640 h 861060"/>
                    <a:gd name="connsiteX1" fmla="*/ 170688 w 525780"/>
                    <a:gd name="connsiteY1" fmla="*/ 693420 h 861060"/>
                    <a:gd name="connsiteX2" fmla="*/ 525780 w 525780"/>
                    <a:gd name="connsiteY2" fmla="*/ 693420 h 861060"/>
                    <a:gd name="connsiteX3" fmla="*/ 525780 w 525780"/>
                    <a:gd name="connsiteY3" fmla="*/ 864870 h 861060"/>
                    <a:gd name="connsiteX4" fmla="*/ 0 w 525780"/>
                    <a:gd name="connsiteY4" fmla="*/ 864870 h 861060"/>
                    <a:gd name="connsiteX5" fmla="*/ 0 w 525780"/>
                    <a:gd name="connsiteY5" fmla="*/ 0 h 861060"/>
                    <a:gd name="connsiteX6" fmla="*/ 170688 w 525780"/>
                    <a:gd name="connsiteY6" fmla="*/ 0 h 861060"/>
                    <a:gd name="connsiteX7" fmla="*/ 170688 w 525780"/>
                    <a:gd name="connsiteY7" fmla="*/ 378714 h 861060"/>
                    <a:gd name="connsiteX8" fmla="*/ 530352 w 525780"/>
                    <a:gd name="connsiteY8" fmla="*/ 378714 h 861060"/>
                    <a:gd name="connsiteX9" fmla="*/ 530352 w 525780"/>
                    <a:gd name="connsiteY9" fmla="*/ 548640 h 861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5780" h="861060">
                      <a:moveTo>
                        <a:pt x="170688" y="548640"/>
                      </a:moveTo>
                      <a:lnTo>
                        <a:pt x="170688" y="693420"/>
                      </a:lnTo>
                      <a:lnTo>
                        <a:pt x="525780" y="693420"/>
                      </a:lnTo>
                      <a:lnTo>
                        <a:pt x="525780" y="864870"/>
                      </a:lnTo>
                      <a:lnTo>
                        <a:pt x="0" y="864870"/>
                      </a:lnTo>
                      <a:lnTo>
                        <a:pt x="0" y="0"/>
                      </a:lnTo>
                      <a:lnTo>
                        <a:pt x="170688" y="0"/>
                      </a:lnTo>
                      <a:lnTo>
                        <a:pt x="170688" y="378714"/>
                      </a:lnTo>
                      <a:lnTo>
                        <a:pt x="530352" y="378714"/>
                      </a:lnTo>
                      <a:lnTo>
                        <a:pt x="530352" y="548640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72" name="Freeform 271">
                  <a:extLst>
                    <a:ext uri="{FF2B5EF4-FFF2-40B4-BE49-F238E27FC236}">
                      <a16:creationId xmlns:a16="http://schemas.microsoft.com/office/drawing/2014/main" id="{F65C5878-0E3F-0E4A-841C-DD4756CE4CF4}"/>
                    </a:ext>
                  </a:extLst>
                </p:cNvPr>
                <p:cNvSpPr/>
                <p:nvPr/>
              </p:nvSpPr>
              <p:spPr>
                <a:xfrm>
                  <a:off x="5189803" y="6229064"/>
                  <a:ext cx="39748" cy="39748"/>
                </a:xfrm>
                <a:custGeom>
                  <a:avLst/>
                  <a:gdLst>
                    <a:gd name="connsiteX0" fmla="*/ 170688 w 167640"/>
                    <a:gd name="connsiteY0" fmla="*/ 0 h 167640"/>
                    <a:gd name="connsiteX1" fmla="*/ 170688 w 167640"/>
                    <a:gd name="connsiteY1" fmla="*/ 170688 h 167640"/>
                    <a:gd name="connsiteX2" fmla="*/ 0 w 167640"/>
                    <a:gd name="connsiteY2" fmla="*/ 170688 h 167640"/>
                    <a:gd name="connsiteX3" fmla="*/ 0 w 167640"/>
                    <a:gd name="connsiteY3" fmla="*/ 0 h 16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7640" h="167640">
                      <a:moveTo>
                        <a:pt x="170688" y="0"/>
                      </a:moveTo>
                      <a:lnTo>
                        <a:pt x="170688" y="170688"/>
                      </a:lnTo>
                      <a:lnTo>
                        <a:pt x="0" y="1706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73" name="Freeform 272">
                  <a:extLst>
                    <a:ext uri="{FF2B5EF4-FFF2-40B4-BE49-F238E27FC236}">
                      <a16:creationId xmlns:a16="http://schemas.microsoft.com/office/drawing/2014/main" id="{3B8028F8-9A87-2B42-949C-17BED3F19E5D}"/>
                    </a:ext>
                  </a:extLst>
                </p:cNvPr>
                <p:cNvSpPr/>
                <p:nvPr/>
              </p:nvSpPr>
              <p:spPr>
                <a:xfrm>
                  <a:off x="5103991" y="6109976"/>
                  <a:ext cx="202357" cy="233071"/>
                </a:xfrm>
                <a:custGeom>
                  <a:avLst/>
                  <a:gdLst>
                    <a:gd name="connsiteX0" fmla="*/ 362712 w 853440"/>
                    <a:gd name="connsiteY0" fmla="*/ 984504 h 982980"/>
                    <a:gd name="connsiteX1" fmla="*/ 362712 w 853440"/>
                    <a:gd name="connsiteY1" fmla="*/ 813816 h 982980"/>
                    <a:gd name="connsiteX2" fmla="*/ 684275 w 853440"/>
                    <a:gd name="connsiteY2" fmla="*/ 492252 h 982980"/>
                    <a:gd name="connsiteX3" fmla="*/ 362712 w 853440"/>
                    <a:gd name="connsiteY3" fmla="*/ 170688 h 982980"/>
                    <a:gd name="connsiteX4" fmla="*/ 125730 w 853440"/>
                    <a:gd name="connsiteY4" fmla="*/ 275082 h 982980"/>
                    <a:gd name="connsiteX5" fmla="*/ 0 w 853440"/>
                    <a:gd name="connsiteY5" fmla="*/ 160020 h 982980"/>
                    <a:gd name="connsiteX6" fmla="*/ 362712 w 853440"/>
                    <a:gd name="connsiteY6" fmla="*/ 0 h 982980"/>
                    <a:gd name="connsiteX7" fmla="*/ 854964 w 853440"/>
                    <a:gd name="connsiteY7" fmla="*/ 492252 h 982980"/>
                    <a:gd name="connsiteX8" fmla="*/ 362712 w 853440"/>
                    <a:gd name="connsiteY8" fmla="*/ 984504 h 982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3440" h="982980">
                      <a:moveTo>
                        <a:pt x="362712" y="984504"/>
                      </a:moveTo>
                      <a:lnTo>
                        <a:pt x="362712" y="813816"/>
                      </a:lnTo>
                      <a:cubicBezTo>
                        <a:pt x="540258" y="813816"/>
                        <a:pt x="684275" y="669798"/>
                        <a:pt x="684275" y="492252"/>
                      </a:cubicBezTo>
                      <a:cubicBezTo>
                        <a:pt x="684275" y="314706"/>
                        <a:pt x="540258" y="170688"/>
                        <a:pt x="362712" y="170688"/>
                      </a:cubicBezTo>
                      <a:cubicBezTo>
                        <a:pt x="272795" y="170688"/>
                        <a:pt x="185928" y="208788"/>
                        <a:pt x="125730" y="275082"/>
                      </a:cubicBezTo>
                      <a:lnTo>
                        <a:pt x="0" y="160020"/>
                      </a:lnTo>
                      <a:cubicBezTo>
                        <a:pt x="92964" y="58674"/>
                        <a:pt x="225552" y="0"/>
                        <a:pt x="362712" y="0"/>
                      </a:cubicBezTo>
                      <a:cubicBezTo>
                        <a:pt x="633984" y="0"/>
                        <a:pt x="854964" y="220980"/>
                        <a:pt x="854964" y="492252"/>
                      </a:cubicBezTo>
                      <a:cubicBezTo>
                        <a:pt x="854964" y="763524"/>
                        <a:pt x="633984" y="984504"/>
                        <a:pt x="362712" y="984504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</p:grpSp>
          <p:pic>
            <p:nvPicPr>
              <p:cNvPr id="269" name="Picture 268">
                <a:extLst>
                  <a:ext uri="{FF2B5EF4-FFF2-40B4-BE49-F238E27FC236}">
                    <a16:creationId xmlns:a16="http://schemas.microsoft.com/office/drawing/2014/main" id="{4EF7765B-2F0D-1B46-BDBE-694721C9FA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-5693" r="63611" b="-1"/>
              <a:stretch/>
            </p:blipFill>
            <p:spPr>
              <a:xfrm>
                <a:off x="3662355" y="2484841"/>
                <a:ext cx="492636" cy="48835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C1C60EF4-1BDB-594F-9D26-C324B4BE145B}"/>
                  </a:ext>
                </a:extLst>
              </p:cNvPr>
              <p:cNvSpPr/>
              <p:nvPr/>
            </p:nvSpPr>
            <p:spPr>
              <a:xfrm>
                <a:off x="5416406" y="3257392"/>
                <a:ext cx="487121" cy="487121"/>
              </a:xfrm>
              <a:prstGeom prst="ellipse">
                <a:avLst/>
              </a:prstGeom>
              <a:gradFill flip="none" rotWithShape="1">
                <a:gsLst>
                  <a:gs pos="28000">
                    <a:schemeClr val="accent2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457189">
                  <a:defRPr/>
                </a:pPr>
                <a:r>
                  <a:rPr lang="en-US" sz="1200" dirty="0">
                    <a:solidFill>
                      <a:srgbClr val="FFFFFF"/>
                    </a:solidFill>
                    <a:latin typeface="Arial"/>
                    <a:cs typeface="Arial"/>
                  </a:rPr>
                  <a:t>…</a:t>
                </a:r>
              </a:p>
            </p:txBody>
          </p:sp>
        </p:grpSp>
      </p:grp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59042085-FD3F-E342-BF5E-E91D6DB41120}"/>
              </a:ext>
            </a:extLst>
          </p:cNvPr>
          <p:cNvSpPr/>
          <p:nvPr/>
        </p:nvSpPr>
        <p:spPr>
          <a:xfrm>
            <a:off x="2253661" y="1986835"/>
            <a:ext cx="3884271" cy="488175"/>
          </a:xfrm>
          <a:prstGeom prst="round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Lifecycle Query Index (LQE)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0B17995E-3496-EE45-83F4-30BC8F5AF713}"/>
              </a:ext>
            </a:extLst>
          </p:cNvPr>
          <p:cNvSpPr txBox="1"/>
          <p:nvPr/>
        </p:nvSpPr>
        <p:spPr>
          <a:xfrm>
            <a:off x="6226629" y="2080881"/>
            <a:ext cx="23471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TRS (Tracked Resource Set)</a:t>
            </a:r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109313C6-2657-A24A-A901-04A1A0415E8E}"/>
              </a:ext>
            </a:extLst>
          </p:cNvPr>
          <p:cNvSpPr/>
          <p:nvPr/>
        </p:nvSpPr>
        <p:spPr>
          <a:xfrm>
            <a:off x="305081" y="4770813"/>
            <a:ext cx="879565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https://www.oasis-open.org/committees/download.php/61710/Tracked%20Resource%20Set%202.0.pdf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5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8C86F4F-1C67-AA46-8AB3-8A3B74F64B21}"/>
              </a:ext>
            </a:extLst>
          </p:cNvPr>
          <p:cNvGrpSpPr/>
          <p:nvPr/>
        </p:nvGrpSpPr>
        <p:grpSpPr>
          <a:xfrm>
            <a:off x="2329624" y="2571750"/>
            <a:ext cx="1513693" cy="1615830"/>
            <a:chOff x="2604824" y="3076020"/>
            <a:chExt cx="1513693" cy="161583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312059C-40EB-3644-8A1E-6BDC4FD92E4C}"/>
                </a:ext>
              </a:extLst>
            </p:cNvPr>
            <p:cNvSpPr txBox="1"/>
            <p:nvPr/>
          </p:nvSpPr>
          <p:spPr>
            <a:xfrm>
              <a:off x="3137030" y="3675054"/>
              <a:ext cx="7177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/>
              <a:r>
                <a:rPr lang="x-none" sz="1800" b="1" dirty="0">
                  <a:solidFill>
                    <a:srgbClr val="EAEAEA">
                      <a:lumMod val="25000"/>
                    </a:srgbClr>
                  </a:solidFill>
                  <a:latin typeface="IBM Plex Sans Condensed" panose="020B0506050203000203" pitchFamily="34" charset="77"/>
                </a:rPr>
                <a:t>OSLC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29CEDA-E578-BB46-B29C-9A1854C69298}"/>
                </a:ext>
              </a:extLst>
            </p:cNvPr>
            <p:cNvGrpSpPr/>
            <p:nvPr/>
          </p:nvGrpSpPr>
          <p:grpSpPr>
            <a:xfrm>
              <a:off x="2604824" y="3076020"/>
              <a:ext cx="1513693" cy="1615830"/>
              <a:chOff x="2872453" y="1098537"/>
              <a:chExt cx="3182792" cy="3397552"/>
            </a:xfrm>
          </p:grpSpPr>
          <p:sp>
            <p:nvSpPr>
              <p:cNvPr id="4" name="Line 109">
                <a:extLst>
                  <a:ext uri="{FF2B5EF4-FFF2-40B4-BE49-F238E27FC236}">
                    <a16:creationId xmlns:a16="http://schemas.microsoft.com/office/drawing/2014/main" id="{91E044E5-97C0-554A-8615-5F065E183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2905925" y="2415359"/>
                <a:ext cx="2092" cy="777133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5" name="Line 110">
                <a:extLst>
                  <a:ext uri="{FF2B5EF4-FFF2-40B4-BE49-F238E27FC236}">
                    <a16:creationId xmlns:a16="http://schemas.microsoft.com/office/drawing/2014/main" id="{F8AC0B9B-ECEE-0545-A9F8-F515B1BAE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4019848" y="1261689"/>
                <a:ext cx="886956" cy="2092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6" name="Line 111">
                <a:extLst>
                  <a:ext uri="{FF2B5EF4-FFF2-40B4-BE49-F238E27FC236}">
                    <a16:creationId xmlns:a16="http://schemas.microsoft.com/office/drawing/2014/main" id="{577CFF2C-F4C3-9A46-82F0-4270CA7AE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4019848" y="1261689"/>
                <a:ext cx="886956" cy="2092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7" name="Freeform 112">
                <a:extLst>
                  <a:ext uri="{FF2B5EF4-FFF2-40B4-BE49-F238E27FC236}">
                    <a16:creationId xmlns:a16="http://schemas.microsoft.com/office/drawing/2014/main" id="{B6267455-1FF1-C74E-B7A3-800BC6A7FAE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905924" y="1261689"/>
                <a:ext cx="3116897" cy="3087611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8" name="Freeform 113">
                <a:extLst>
                  <a:ext uri="{FF2B5EF4-FFF2-40B4-BE49-F238E27FC236}">
                    <a16:creationId xmlns:a16="http://schemas.microsoft.com/office/drawing/2014/main" id="{D6B29D12-C726-8841-8F62-E0BE7D427B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905924" y="1260643"/>
                <a:ext cx="3116897" cy="3089702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9" name="Freeform 114">
                <a:extLst>
                  <a:ext uri="{FF2B5EF4-FFF2-40B4-BE49-F238E27FC236}">
                    <a16:creationId xmlns:a16="http://schemas.microsoft.com/office/drawing/2014/main" id="{DBD69815-4759-534A-B7EA-A90DF80566FD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903667" y="3263615"/>
                <a:ext cx="802235" cy="794913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10" name="Freeform 115">
                <a:extLst>
                  <a:ext uri="{FF2B5EF4-FFF2-40B4-BE49-F238E27FC236}">
                    <a16:creationId xmlns:a16="http://schemas.microsoft.com/office/drawing/2014/main" id="{3AC1A964-7AC8-314B-814E-6C2E544C5DF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222844" y="1550367"/>
                <a:ext cx="1965319" cy="1971595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11" name="Line 116">
                <a:extLst>
                  <a:ext uri="{FF2B5EF4-FFF2-40B4-BE49-F238E27FC236}">
                    <a16:creationId xmlns:a16="http://schemas.microsoft.com/office/drawing/2014/main" id="{61813490-DBC2-9441-A468-945B900E6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5028134" y="2460335"/>
                <a:ext cx="882771" cy="345159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12" name="Freeform 117">
                <a:extLst>
                  <a:ext uri="{FF2B5EF4-FFF2-40B4-BE49-F238E27FC236}">
                    <a16:creationId xmlns:a16="http://schemas.microsoft.com/office/drawing/2014/main" id="{C5A7C5EB-D667-FA4C-9A8C-B692316358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740582" y="1552458"/>
                <a:ext cx="1162038" cy="1709064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13" name="Freeform 118">
                <a:extLst>
                  <a:ext uri="{FF2B5EF4-FFF2-40B4-BE49-F238E27FC236}">
                    <a16:creationId xmlns:a16="http://schemas.microsoft.com/office/drawing/2014/main" id="{390A3779-3203-144B-8F5F-D046A90786DD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277149" y="2228136"/>
                <a:ext cx="308552" cy="2011340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14" name="Freeform 119">
                <a:extLst>
                  <a:ext uri="{FF2B5EF4-FFF2-40B4-BE49-F238E27FC236}">
                    <a16:creationId xmlns:a16="http://schemas.microsoft.com/office/drawing/2014/main" id="{3213D237-0BA8-7744-BE2E-3D09E790AF4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908016" y="2636052"/>
                <a:ext cx="1368088" cy="1323113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15" name="Freeform 120">
                <a:extLst>
                  <a:ext uri="{FF2B5EF4-FFF2-40B4-BE49-F238E27FC236}">
                    <a16:creationId xmlns:a16="http://schemas.microsoft.com/office/drawing/2014/main" id="{E6E118C3-2154-9049-ABF9-83AA3553CD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908015" y="2087981"/>
                <a:ext cx="2797886" cy="2262365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16" name="Freeform 121">
                <a:extLst>
                  <a:ext uri="{FF2B5EF4-FFF2-40B4-BE49-F238E27FC236}">
                    <a16:creationId xmlns:a16="http://schemas.microsoft.com/office/drawing/2014/main" id="{F8FB8411-FE11-DC41-B28D-EA8886E5C9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902620" y="2416404"/>
                <a:ext cx="1120201" cy="845118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17" name="Freeform 122">
                <a:extLst>
                  <a:ext uri="{FF2B5EF4-FFF2-40B4-BE49-F238E27FC236}">
                    <a16:creationId xmlns:a16="http://schemas.microsoft.com/office/drawing/2014/main" id="{4AE3279D-E21E-5C41-AB07-96716A3E0B6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537670" y="1650777"/>
                <a:ext cx="2043764" cy="709146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18" name="Freeform 123">
                <a:extLst>
                  <a:ext uri="{FF2B5EF4-FFF2-40B4-BE49-F238E27FC236}">
                    <a16:creationId xmlns:a16="http://schemas.microsoft.com/office/drawing/2014/main" id="{7D90FA13-7C79-B944-AAB1-BD91885F4CB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464373" y="1371513"/>
                <a:ext cx="1558448" cy="2978833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19" name="Line 124">
                <a:extLst>
                  <a:ext uri="{FF2B5EF4-FFF2-40B4-BE49-F238E27FC236}">
                    <a16:creationId xmlns:a16="http://schemas.microsoft.com/office/drawing/2014/main" id="{5E595FD6-12EC-7343-BD8F-AE88EC1FB7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 flipV="1">
                <a:off x="3348356" y="1650778"/>
                <a:ext cx="927748" cy="985274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0" name="Freeform 125">
                <a:extLst>
                  <a:ext uri="{FF2B5EF4-FFF2-40B4-BE49-F238E27FC236}">
                    <a16:creationId xmlns:a16="http://schemas.microsoft.com/office/drawing/2014/main" id="{1FC6C130-7DEC-954C-B146-FF7210E86EC6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021940" y="1371513"/>
                <a:ext cx="1683961" cy="2977787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1" name="Freeform 126">
                <a:extLst>
                  <a:ext uri="{FF2B5EF4-FFF2-40B4-BE49-F238E27FC236}">
                    <a16:creationId xmlns:a16="http://schemas.microsoft.com/office/drawing/2014/main" id="{ACFC8A1D-F321-0649-B121-E3D2EF449BC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280286" y="2633961"/>
                <a:ext cx="1300102" cy="1326250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2" name="Freeform 127">
                <a:extLst>
                  <a:ext uri="{FF2B5EF4-FFF2-40B4-BE49-F238E27FC236}">
                    <a16:creationId xmlns:a16="http://schemas.microsoft.com/office/drawing/2014/main" id="{4821924D-BF1E-6143-B36F-73BF53BC3D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347309" y="3609820"/>
                <a:ext cx="1555311" cy="739742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3" name="Line 128">
                <a:extLst>
                  <a:ext uri="{FF2B5EF4-FFF2-40B4-BE49-F238E27FC236}">
                    <a16:creationId xmlns:a16="http://schemas.microsoft.com/office/drawing/2014/main" id="{ED5DF0EC-6AC4-A345-8B25-2C521F6E2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908016" y="1650778"/>
                <a:ext cx="440341" cy="787592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4" name="Line 129">
                <a:extLst>
                  <a:ext uri="{FF2B5EF4-FFF2-40B4-BE49-F238E27FC236}">
                    <a16:creationId xmlns:a16="http://schemas.microsoft.com/office/drawing/2014/main" id="{2523F541-9476-BE40-9209-6591F297C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3346264" y="1260643"/>
                <a:ext cx="676723" cy="393273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5" name="Line 130">
                <a:extLst>
                  <a:ext uri="{FF2B5EF4-FFF2-40B4-BE49-F238E27FC236}">
                    <a16:creationId xmlns:a16="http://schemas.microsoft.com/office/drawing/2014/main" id="{D1D7DD84-AF76-8349-98EE-B3302407BE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4906804" y="1261688"/>
                <a:ext cx="674631" cy="386997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6" name="Line 131">
                <a:extLst>
                  <a:ext uri="{FF2B5EF4-FFF2-40B4-BE49-F238E27FC236}">
                    <a16:creationId xmlns:a16="http://schemas.microsoft.com/office/drawing/2014/main" id="{252F4DC0-56D5-CE45-85D7-50B0A00EE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5581435" y="1634042"/>
                <a:ext cx="438248" cy="780270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7" name="Line 116">
                <a:extLst>
                  <a:ext uri="{FF2B5EF4-FFF2-40B4-BE49-F238E27FC236}">
                    <a16:creationId xmlns:a16="http://schemas.microsoft.com/office/drawing/2014/main" id="{FDDD3D5D-5E30-784E-A063-F2065BAFC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4590257" y="2228136"/>
                <a:ext cx="437877" cy="232199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FF705C32-E47E-2040-AB55-5A0EC5EBDC72}"/>
                  </a:ext>
                </a:extLst>
              </p:cNvPr>
              <p:cNvGrpSpPr/>
              <p:nvPr/>
            </p:nvGrpSpPr>
            <p:grpSpPr>
              <a:xfrm rot="10800000">
                <a:off x="2872453" y="1207300"/>
                <a:ext cx="3182792" cy="3175992"/>
                <a:chOff x="3974139" y="1360656"/>
                <a:chExt cx="4243722" cy="4234656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29" name="Freeform 133">
                  <a:extLst>
                    <a:ext uri="{FF2B5EF4-FFF2-40B4-BE49-F238E27FC236}">
                      <a16:creationId xmlns:a16="http://schemas.microsoft.com/office/drawing/2014/main" id="{1B265FEB-E76A-3B43-9C93-B2627D11A9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7336" y="3307496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4 h 272"/>
                    <a:gd name="T4" fmla="*/ 250 w 272"/>
                    <a:gd name="T5" fmla="*/ 213 h 272"/>
                    <a:gd name="T6" fmla="*/ 213 w 272"/>
                    <a:gd name="T7" fmla="*/ 249 h 272"/>
                    <a:gd name="T8" fmla="*/ 165 w 272"/>
                    <a:gd name="T9" fmla="*/ 270 h 272"/>
                    <a:gd name="T10" fmla="*/ 136 w 272"/>
                    <a:gd name="T11" fmla="*/ 272 h 272"/>
                    <a:gd name="T12" fmla="*/ 109 w 272"/>
                    <a:gd name="T13" fmla="*/ 270 h 272"/>
                    <a:gd name="T14" fmla="*/ 60 w 272"/>
                    <a:gd name="T15" fmla="*/ 249 h 272"/>
                    <a:gd name="T16" fmla="*/ 24 w 272"/>
                    <a:gd name="T17" fmla="*/ 213 h 272"/>
                    <a:gd name="T18" fmla="*/ 3 w 272"/>
                    <a:gd name="T19" fmla="*/ 164 h 272"/>
                    <a:gd name="T20" fmla="*/ 0 w 272"/>
                    <a:gd name="T21" fmla="*/ 136 h 272"/>
                    <a:gd name="T22" fmla="*/ 3 w 272"/>
                    <a:gd name="T23" fmla="*/ 108 h 272"/>
                    <a:gd name="T24" fmla="*/ 24 w 272"/>
                    <a:gd name="T25" fmla="*/ 60 h 272"/>
                    <a:gd name="T26" fmla="*/ 60 w 272"/>
                    <a:gd name="T27" fmla="*/ 22 h 272"/>
                    <a:gd name="T28" fmla="*/ 109 w 272"/>
                    <a:gd name="T29" fmla="*/ 2 h 272"/>
                    <a:gd name="T30" fmla="*/ 136 w 272"/>
                    <a:gd name="T31" fmla="*/ 0 h 272"/>
                    <a:gd name="T32" fmla="*/ 165 w 272"/>
                    <a:gd name="T33" fmla="*/ 2 h 272"/>
                    <a:gd name="T34" fmla="*/ 213 w 272"/>
                    <a:gd name="T35" fmla="*/ 22 h 272"/>
                    <a:gd name="T36" fmla="*/ 250 w 272"/>
                    <a:gd name="T37" fmla="*/ 60 h 272"/>
                    <a:gd name="T38" fmla="*/ 271 w 272"/>
                    <a:gd name="T39" fmla="*/ 108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4"/>
                      </a:lnTo>
                      <a:lnTo>
                        <a:pt x="250" y="213"/>
                      </a:lnTo>
                      <a:lnTo>
                        <a:pt x="213" y="249"/>
                      </a:lnTo>
                      <a:lnTo>
                        <a:pt x="165" y="270"/>
                      </a:lnTo>
                      <a:lnTo>
                        <a:pt x="136" y="272"/>
                      </a:lnTo>
                      <a:lnTo>
                        <a:pt x="109" y="270"/>
                      </a:lnTo>
                      <a:lnTo>
                        <a:pt x="60" y="249"/>
                      </a:lnTo>
                      <a:lnTo>
                        <a:pt x="24" y="213"/>
                      </a:lnTo>
                      <a:lnTo>
                        <a:pt x="3" y="164"/>
                      </a:lnTo>
                      <a:lnTo>
                        <a:pt x="0" y="136"/>
                      </a:lnTo>
                      <a:lnTo>
                        <a:pt x="3" y="108"/>
                      </a:lnTo>
                      <a:lnTo>
                        <a:pt x="24" y="60"/>
                      </a:lnTo>
                      <a:lnTo>
                        <a:pt x="60" y="22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65" y="2"/>
                      </a:lnTo>
                      <a:lnTo>
                        <a:pt x="213" y="22"/>
                      </a:lnTo>
                      <a:lnTo>
                        <a:pt x="250" y="60"/>
                      </a:lnTo>
                      <a:lnTo>
                        <a:pt x="271" y="108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0" name="Freeform 134">
                  <a:extLst>
                    <a:ext uri="{FF2B5EF4-FFF2-40B4-BE49-F238E27FC236}">
                      <a16:creationId xmlns:a16="http://schemas.microsoft.com/office/drawing/2014/main" id="{0C9DE0FB-1A5F-E348-96AE-38924B944A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23029" y="2926774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5 h 272"/>
                    <a:gd name="T4" fmla="*/ 249 w 272"/>
                    <a:gd name="T5" fmla="*/ 213 h 272"/>
                    <a:gd name="T6" fmla="*/ 213 w 272"/>
                    <a:gd name="T7" fmla="*/ 250 h 272"/>
                    <a:gd name="T8" fmla="*/ 163 w 272"/>
                    <a:gd name="T9" fmla="*/ 271 h 272"/>
                    <a:gd name="T10" fmla="*/ 136 w 272"/>
                    <a:gd name="T11" fmla="*/ 272 h 272"/>
                    <a:gd name="T12" fmla="*/ 108 w 272"/>
                    <a:gd name="T13" fmla="*/ 271 h 272"/>
                    <a:gd name="T14" fmla="*/ 60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5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60 w 272"/>
                    <a:gd name="T27" fmla="*/ 23 h 272"/>
                    <a:gd name="T28" fmla="*/ 108 w 272"/>
                    <a:gd name="T29" fmla="*/ 3 h 272"/>
                    <a:gd name="T30" fmla="*/ 136 w 272"/>
                    <a:gd name="T31" fmla="*/ 0 h 272"/>
                    <a:gd name="T32" fmla="*/ 163 w 272"/>
                    <a:gd name="T33" fmla="*/ 3 h 272"/>
                    <a:gd name="T34" fmla="*/ 213 w 272"/>
                    <a:gd name="T35" fmla="*/ 23 h 272"/>
                    <a:gd name="T36" fmla="*/ 249 w 272"/>
                    <a:gd name="T37" fmla="*/ 60 h 272"/>
                    <a:gd name="T38" fmla="*/ 270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5"/>
                      </a:lnTo>
                      <a:lnTo>
                        <a:pt x="249" y="213"/>
                      </a:lnTo>
                      <a:lnTo>
                        <a:pt x="213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8" y="271"/>
                      </a:lnTo>
                      <a:lnTo>
                        <a:pt x="60" y="250"/>
                      </a:lnTo>
                      <a:lnTo>
                        <a:pt x="22" y="213"/>
                      </a:lnTo>
                      <a:lnTo>
                        <a:pt x="1" y="165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60" y="23"/>
                      </a:lnTo>
                      <a:lnTo>
                        <a:pt x="108" y="3"/>
                      </a:lnTo>
                      <a:lnTo>
                        <a:pt x="136" y="0"/>
                      </a:lnTo>
                      <a:lnTo>
                        <a:pt x="163" y="3"/>
                      </a:lnTo>
                      <a:lnTo>
                        <a:pt x="213" y="23"/>
                      </a:lnTo>
                      <a:lnTo>
                        <a:pt x="249" y="60"/>
                      </a:lnTo>
                      <a:lnTo>
                        <a:pt x="270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1" name="Freeform 136">
                  <a:extLst>
                    <a:ext uri="{FF2B5EF4-FFF2-40B4-BE49-F238E27FC236}">
                      <a16:creationId xmlns:a16="http://schemas.microsoft.com/office/drawing/2014/main" id="{215C6591-903A-9A4D-AEDF-57B4E2EDEF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8600" y="2501426"/>
                  <a:ext cx="65546" cy="65546"/>
                </a:xfrm>
                <a:custGeom>
                  <a:avLst/>
                  <a:gdLst>
                    <a:gd name="T0" fmla="*/ 188 w 188"/>
                    <a:gd name="T1" fmla="*/ 93 h 188"/>
                    <a:gd name="T2" fmla="*/ 187 w 188"/>
                    <a:gd name="T3" fmla="*/ 113 h 188"/>
                    <a:gd name="T4" fmla="*/ 173 w 188"/>
                    <a:gd name="T5" fmla="*/ 146 h 188"/>
                    <a:gd name="T6" fmla="*/ 147 w 188"/>
                    <a:gd name="T7" fmla="*/ 172 h 188"/>
                    <a:gd name="T8" fmla="*/ 113 w 188"/>
                    <a:gd name="T9" fmla="*/ 187 h 188"/>
                    <a:gd name="T10" fmla="*/ 94 w 188"/>
                    <a:gd name="T11" fmla="*/ 188 h 188"/>
                    <a:gd name="T12" fmla="*/ 74 w 188"/>
                    <a:gd name="T13" fmla="*/ 187 h 188"/>
                    <a:gd name="T14" fmla="*/ 41 w 188"/>
                    <a:gd name="T15" fmla="*/ 172 h 188"/>
                    <a:gd name="T16" fmla="*/ 16 w 188"/>
                    <a:gd name="T17" fmla="*/ 146 h 188"/>
                    <a:gd name="T18" fmla="*/ 2 w 188"/>
                    <a:gd name="T19" fmla="*/ 113 h 188"/>
                    <a:gd name="T20" fmla="*/ 0 w 188"/>
                    <a:gd name="T21" fmla="*/ 93 h 188"/>
                    <a:gd name="T22" fmla="*/ 2 w 188"/>
                    <a:gd name="T23" fmla="*/ 75 h 188"/>
                    <a:gd name="T24" fmla="*/ 16 w 188"/>
                    <a:gd name="T25" fmla="*/ 40 h 188"/>
                    <a:gd name="T26" fmla="*/ 41 w 188"/>
                    <a:gd name="T27" fmla="*/ 16 h 188"/>
                    <a:gd name="T28" fmla="*/ 74 w 188"/>
                    <a:gd name="T29" fmla="*/ 1 h 188"/>
                    <a:gd name="T30" fmla="*/ 94 w 188"/>
                    <a:gd name="T31" fmla="*/ 0 h 188"/>
                    <a:gd name="T32" fmla="*/ 113 w 188"/>
                    <a:gd name="T33" fmla="*/ 1 h 188"/>
                    <a:gd name="T34" fmla="*/ 147 w 188"/>
                    <a:gd name="T35" fmla="*/ 16 h 188"/>
                    <a:gd name="T36" fmla="*/ 173 w 188"/>
                    <a:gd name="T37" fmla="*/ 40 h 188"/>
                    <a:gd name="T38" fmla="*/ 187 w 188"/>
                    <a:gd name="T39" fmla="*/ 75 h 188"/>
                    <a:gd name="T40" fmla="*/ 188 w 188"/>
                    <a:gd name="T41" fmla="*/ 93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8" h="188">
                      <a:moveTo>
                        <a:pt x="188" y="93"/>
                      </a:moveTo>
                      <a:lnTo>
                        <a:pt x="187" y="113"/>
                      </a:lnTo>
                      <a:lnTo>
                        <a:pt x="173" y="146"/>
                      </a:lnTo>
                      <a:lnTo>
                        <a:pt x="147" y="172"/>
                      </a:lnTo>
                      <a:lnTo>
                        <a:pt x="113" y="187"/>
                      </a:lnTo>
                      <a:lnTo>
                        <a:pt x="94" y="188"/>
                      </a:lnTo>
                      <a:lnTo>
                        <a:pt x="74" y="187"/>
                      </a:lnTo>
                      <a:lnTo>
                        <a:pt x="41" y="172"/>
                      </a:lnTo>
                      <a:lnTo>
                        <a:pt x="16" y="146"/>
                      </a:lnTo>
                      <a:lnTo>
                        <a:pt x="2" y="113"/>
                      </a:lnTo>
                      <a:lnTo>
                        <a:pt x="0" y="93"/>
                      </a:lnTo>
                      <a:lnTo>
                        <a:pt x="2" y="75"/>
                      </a:lnTo>
                      <a:lnTo>
                        <a:pt x="16" y="40"/>
                      </a:lnTo>
                      <a:lnTo>
                        <a:pt x="41" y="16"/>
                      </a:lnTo>
                      <a:lnTo>
                        <a:pt x="74" y="1"/>
                      </a:lnTo>
                      <a:lnTo>
                        <a:pt x="94" y="0"/>
                      </a:lnTo>
                      <a:lnTo>
                        <a:pt x="113" y="1"/>
                      </a:lnTo>
                      <a:lnTo>
                        <a:pt x="147" y="16"/>
                      </a:lnTo>
                      <a:lnTo>
                        <a:pt x="173" y="40"/>
                      </a:lnTo>
                      <a:lnTo>
                        <a:pt x="187" y="75"/>
                      </a:lnTo>
                      <a:lnTo>
                        <a:pt x="188" y="9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2" name="Freeform 137">
                  <a:extLst>
                    <a:ext uri="{FF2B5EF4-FFF2-40B4-BE49-F238E27FC236}">
                      <a16:creationId xmlns:a16="http://schemas.microsoft.com/office/drawing/2014/main" id="{BBEECBB6-412C-4841-A0C1-1B1FC22D6E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41652" y="2024478"/>
                  <a:ext cx="94832" cy="94832"/>
                </a:xfrm>
                <a:custGeom>
                  <a:avLst/>
                  <a:gdLst>
                    <a:gd name="T0" fmla="*/ 273 w 273"/>
                    <a:gd name="T1" fmla="*/ 136 h 272"/>
                    <a:gd name="T2" fmla="*/ 270 w 273"/>
                    <a:gd name="T3" fmla="*/ 163 h 272"/>
                    <a:gd name="T4" fmla="*/ 249 w 273"/>
                    <a:gd name="T5" fmla="*/ 212 h 272"/>
                    <a:gd name="T6" fmla="*/ 213 w 273"/>
                    <a:gd name="T7" fmla="*/ 248 h 272"/>
                    <a:gd name="T8" fmla="*/ 164 w 273"/>
                    <a:gd name="T9" fmla="*/ 269 h 272"/>
                    <a:gd name="T10" fmla="*/ 137 w 273"/>
                    <a:gd name="T11" fmla="*/ 272 h 272"/>
                    <a:gd name="T12" fmla="*/ 108 w 273"/>
                    <a:gd name="T13" fmla="*/ 269 h 272"/>
                    <a:gd name="T14" fmla="*/ 60 w 273"/>
                    <a:gd name="T15" fmla="*/ 248 h 272"/>
                    <a:gd name="T16" fmla="*/ 22 w 273"/>
                    <a:gd name="T17" fmla="*/ 212 h 272"/>
                    <a:gd name="T18" fmla="*/ 2 w 273"/>
                    <a:gd name="T19" fmla="*/ 163 h 272"/>
                    <a:gd name="T20" fmla="*/ 0 w 273"/>
                    <a:gd name="T21" fmla="*/ 136 h 272"/>
                    <a:gd name="T22" fmla="*/ 2 w 273"/>
                    <a:gd name="T23" fmla="*/ 108 h 272"/>
                    <a:gd name="T24" fmla="*/ 22 w 273"/>
                    <a:gd name="T25" fmla="*/ 59 h 272"/>
                    <a:gd name="T26" fmla="*/ 60 w 273"/>
                    <a:gd name="T27" fmla="*/ 22 h 272"/>
                    <a:gd name="T28" fmla="*/ 108 w 273"/>
                    <a:gd name="T29" fmla="*/ 1 h 272"/>
                    <a:gd name="T30" fmla="*/ 137 w 273"/>
                    <a:gd name="T31" fmla="*/ 0 h 272"/>
                    <a:gd name="T32" fmla="*/ 164 w 273"/>
                    <a:gd name="T33" fmla="*/ 1 h 272"/>
                    <a:gd name="T34" fmla="*/ 213 w 273"/>
                    <a:gd name="T35" fmla="*/ 22 h 272"/>
                    <a:gd name="T36" fmla="*/ 249 w 273"/>
                    <a:gd name="T37" fmla="*/ 59 h 272"/>
                    <a:gd name="T38" fmla="*/ 270 w 273"/>
                    <a:gd name="T39" fmla="*/ 108 h 272"/>
                    <a:gd name="T40" fmla="*/ 273 w 273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2">
                      <a:moveTo>
                        <a:pt x="273" y="136"/>
                      </a:moveTo>
                      <a:lnTo>
                        <a:pt x="270" y="163"/>
                      </a:lnTo>
                      <a:lnTo>
                        <a:pt x="249" y="212"/>
                      </a:lnTo>
                      <a:lnTo>
                        <a:pt x="213" y="248"/>
                      </a:lnTo>
                      <a:lnTo>
                        <a:pt x="164" y="269"/>
                      </a:lnTo>
                      <a:lnTo>
                        <a:pt x="137" y="272"/>
                      </a:lnTo>
                      <a:lnTo>
                        <a:pt x="108" y="269"/>
                      </a:lnTo>
                      <a:lnTo>
                        <a:pt x="60" y="248"/>
                      </a:lnTo>
                      <a:lnTo>
                        <a:pt x="22" y="212"/>
                      </a:lnTo>
                      <a:lnTo>
                        <a:pt x="2" y="163"/>
                      </a:lnTo>
                      <a:lnTo>
                        <a:pt x="0" y="136"/>
                      </a:lnTo>
                      <a:lnTo>
                        <a:pt x="2" y="108"/>
                      </a:lnTo>
                      <a:lnTo>
                        <a:pt x="22" y="59"/>
                      </a:lnTo>
                      <a:lnTo>
                        <a:pt x="60" y="22"/>
                      </a:lnTo>
                      <a:lnTo>
                        <a:pt x="108" y="1"/>
                      </a:lnTo>
                      <a:lnTo>
                        <a:pt x="137" y="0"/>
                      </a:lnTo>
                      <a:lnTo>
                        <a:pt x="164" y="1"/>
                      </a:lnTo>
                      <a:lnTo>
                        <a:pt x="213" y="22"/>
                      </a:lnTo>
                      <a:lnTo>
                        <a:pt x="249" y="59"/>
                      </a:lnTo>
                      <a:lnTo>
                        <a:pt x="270" y="108"/>
                      </a:lnTo>
                      <a:lnTo>
                        <a:pt x="273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3" name="Freeform 138">
                  <a:extLst>
                    <a:ext uri="{FF2B5EF4-FFF2-40B4-BE49-F238E27FC236}">
                      <a16:creationId xmlns:a16="http://schemas.microsoft.com/office/drawing/2014/main" id="{75957620-0B0F-B142-9008-D010EB0E06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15729" y="5112089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4 h 272"/>
                    <a:gd name="T4" fmla="*/ 250 w 272"/>
                    <a:gd name="T5" fmla="*/ 212 h 272"/>
                    <a:gd name="T6" fmla="*/ 213 w 272"/>
                    <a:gd name="T7" fmla="*/ 250 h 272"/>
                    <a:gd name="T8" fmla="*/ 163 w 272"/>
                    <a:gd name="T9" fmla="*/ 271 h 272"/>
                    <a:gd name="T10" fmla="*/ 136 w 272"/>
                    <a:gd name="T11" fmla="*/ 272 h 272"/>
                    <a:gd name="T12" fmla="*/ 109 w 272"/>
                    <a:gd name="T13" fmla="*/ 271 h 272"/>
                    <a:gd name="T14" fmla="*/ 60 w 272"/>
                    <a:gd name="T15" fmla="*/ 250 h 272"/>
                    <a:gd name="T16" fmla="*/ 22 w 272"/>
                    <a:gd name="T17" fmla="*/ 212 h 272"/>
                    <a:gd name="T18" fmla="*/ 1 w 272"/>
                    <a:gd name="T19" fmla="*/ 164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59 h 272"/>
                    <a:gd name="T26" fmla="*/ 60 w 272"/>
                    <a:gd name="T27" fmla="*/ 23 h 272"/>
                    <a:gd name="T28" fmla="*/ 109 w 272"/>
                    <a:gd name="T29" fmla="*/ 2 h 272"/>
                    <a:gd name="T30" fmla="*/ 136 w 272"/>
                    <a:gd name="T31" fmla="*/ 0 h 272"/>
                    <a:gd name="T32" fmla="*/ 163 w 272"/>
                    <a:gd name="T33" fmla="*/ 2 h 272"/>
                    <a:gd name="T34" fmla="*/ 213 w 272"/>
                    <a:gd name="T35" fmla="*/ 23 h 272"/>
                    <a:gd name="T36" fmla="*/ 250 w 272"/>
                    <a:gd name="T37" fmla="*/ 59 h 272"/>
                    <a:gd name="T38" fmla="*/ 270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4"/>
                      </a:lnTo>
                      <a:lnTo>
                        <a:pt x="250" y="212"/>
                      </a:lnTo>
                      <a:lnTo>
                        <a:pt x="213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9" y="271"/>
                      </a:lnTo>
                      <a:lnTo>
                        <a:pt x="60" y="250"/>
                      </a:lnTo>
                      <a:lnTo>
                        <a:pt x="22" y="212"/>
                      </a:lnTo>
                      <a:lnTo>
                        <a:pt x="1" y="164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59"/>
                      </a:lnTo>
                      <a:lnTo>
                        <a:pt x="60" y="23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63" y="2"/>
                      </a:lnTo>
                      <a:lnTo>
                        <a:pt x="213" y="23"/>
                      </a:lnTo>
                      <a:lnTo>
                        <a:pt x="250" y="59"/>
                      </a:lnTo>
                      <a:lnTo>
                        <a:pt x="270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4" name="Freeform 139">
                  <a:extLst>
                    <a:ext uri="{FF2B5EF4-FFF2-40B4-BE49-F238E27FC236}">
                      <a16:creationId xmlns:a16="http://schemas.microsoft.com/office/drawing/2014/main" id="{C01175F6-73DD-544C-BED9-CF0DAF854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4514" y="4983787"/>
                  <a:ext cx="94832" cy="94832"/>
                </a:xfrm>
                <a:custGeom>
                  <a:avLst/>
                  <a:gdLst>
                    <a:gd name="T0" fmla="*/ 271 w 271"/>
                    <a:gd name="T1" fmla="*/ 136 h 272"/>
                    <a:gd name="T2" fmla="*/ 269 w 271"/>
                    <a:gd name="T3" fmla="*/ 165 h 272"/>
                    <a:gd name="T4" fmla="*/ 249 w 271"/>
                    <a:gd name="T5" fmla="*/ 213 h 272"/>
                    <a:gd name="T6" fmla="*/ 212 w 271"/>
                    <a:gd name="T7" fmla="*/ 250 h 272"/>
                    <a:gd name="T8" fmla="*/ 163 w 271"/>
                    <a:gd name="T9" fmla="*/ 271 h 272"/>
                    <a:gd name="T10" fmla="*/ 136 w 271"/>
                    <a:gd name="T11" fmla="*/ 272 h 272"/>
                    <a:gd name="T12" fmla="*/ 107 w 271"/>
                    <a:gd name="T13" fmla="*/ 271 h 272"/>
                    <a:gd name="T14" fmla="*/ 58 w 271"/>
                    <a:gd name="T15" fmla="*/ 250 h 272"/>
                    <a:gd name="T16" fmla="*/ 22 w 271"/>
                    <a:gd name="T17" fmla="*/ 213 h 272"/>
                    <a:gd name="T18" fmla="*/ 1 w 271"/>
                    <a:gd name="T19" fmla="*/ 165 h 272"/>
                    <a:gd name="T20" fmla="*/ 0 w 271"/>
                    <a:gd name="T21" fmla="*/ 136 h 272"/>
                    <a:gd name="T22" fmla="*/ 1 w 271"/>
                    <a:gd name="T23" fmla="*/ 109 h 272"/>
                    <a:gd name="T24" fmla="*/ 22 w 271"/>
                    <a:gd name="T25" fmla="*/ 60 h 272"/>
                    <a:gd name="T26" fmla="*/ 58 w 271"/>
                    <a:gd name="T27" fmla="*/ 24 h 272"/>
                    <a:gd name="T28" fmla="*/ 107 w 271"/>
                    <a:gd name="T29" fmla="*/ 3 h 272"/>
                    <a:gd name="T30" fmla="*/ 136 w 271"/>
                    <a:gd name="T31" fmla="*/ 0 h 272"/>
                    <a:gd name="T32" fmla="*/ 163 w 271"/>
                    <a:gd name="T33" fmla="*/ 3 h 272"/>
                    <a:gd name="T34" fmla="*/ 212 w 271"/>
                    <a:gd name="T35" fmla="*/ 24 h 272"/>
                    <a:gd name="T36" fmla="*/ 249 w 271"/>
                    <a:gd name="T37" fmla="*/ 60 h 272"/>
                    <a:gd name="T38" fmla="*/ 269 w 271"/>
                    <a:gd name="T39" fmla="*/ 109 h 272"/>
                    <a:gd name="T40" fmla="*/ 271 w 271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1" h="272">
                      <a:moveTo>
                        <a:pt x="271" y="136"/>
                      </a:moveTo>
                      <a:lnTo>
                        <a:pt x="269" y="165"/>
                      </a:lnTo>
                      <a:lnTo>
                        <a:pt x="249" y="213"/>
                      </a:lnTo>
                      <a:lnTo>
                        <a:pt x="212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7" y="271"/>
                      </a:lnTo>
                      <a:lnTo>
                        <a:pt x="58" y="250"/>
                      </a:lnTo>
                      <a:lnTo>
                        <a:pt x="22" y="213"/>
                      </a:lnTo>
                      <a:lnTo>
                        <a:pt x="1" y="165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58" y="24"/>
                      </a:lnTo>
                      <a:lnTo>
                        <a:pt x="107" y="3"/>
                      </a:lnTo>
                      <a:lnTo>
                        <a:pt x="136" y="0"/>
                      </a:lnTo>
                      <a:lnTo>
                        <a:pt x="163" y="3"/>
                      </a:lnTo>
                      <a:lnTo>
                        <a:pt x="212" y="24"/>
                      </a:lnTo>
                      <a:lnTo>
                        <a:pt x="249" y="60"/>
                      </a:lnTo>
                      <a:lnTo>
                        <a:pt x="269" y="109"/>
                      </a:lnTo>
                      <a:lnTo>
                        <a:pt x="271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5" name="Freeform 140">
                  <a:extLst>
                    <a:ext uri="{FF2B5EF4-FFF2-40B4-BE49-F238E27FC236}">
                      <a16:creationId xmlns:a16="http://schemas.microsoft.com/office/drawing/2014/main" id="{5FAF1435-574F-BC4A-8876-C7A6CF2EDD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94400" y="3445560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69 w 272"/>
                    <a:gd name="T3" fmla="*/ 164 h 272"/>
                    <a:gd name="T4" fmla="*/ 248 w 272"/>
                    <a:gd name="T5" fmla="*/ 213 h 272"/>
                    <a:gd name="T6" fmla="*/ 212 w 272"/>
                    <a:gd name="T7" fmla="*/ 250 h 272"/>
                    <a:gd name="T8" fmla="*/ 163 w 272"/>
                    <a:gd name="T9" fmla="*/ 271 h 272"/>
                    <a:gd name="T10" fmla="*/ 136 w 272"/>
                    <a:gd name="T11" fmla="*/ 272 h 272"/>
                    <a:gd name="T12" fmla="*/ 107 w 272"/>
                    <a:gd name="T13" fmla="*/ 271 h 272"/>
                    <a:gd name="T14" fmla="*/ 59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4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59 w 272"/>
                    <a:gd name="T27" fmla="*/ 24 h 272"/>
                    <a:gd name="T28" fmla="*/ 107 w 272"/>
                    <a:gd name="T29" fmla="*/ 3 h 272"/>
                    <a:gd name="T30" fmla="*/ 136 w 272"/>
                    <a:gd name="T31" fmla="*/ 0 h 272"/>
                    <a:gd name="T32" fmla="*/ 163 w 272"/>
                    <a:gd name="T33" fmla="*/ 3 h 272"/>
                    <a:gd name="T34" fmla="*/ 212 w 272"/>
                    <a:gd name="T35" fmla="*/ 24 h 272"/>
                    <a:gd name="T36" fmla="*/ 248 w 272"/>
                    <a:gd name="T37" fmla="*/ 60 h 272"/>
                    <a:gd name="T38" fmla="*/ 269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69" y="164"/>
                      </a:lnTo>
                      <a:lnTo>
                        <a:pt x="248" y="213"/>
                      </a:lnTo>
                      <a:lnTo>
                        <a:pt x="212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7" y="271"/>
                      </a:lnTo>
                      <a:lnTo>
                        <a:pt x="59" y="250"/>
                      </a:lnTo>
                      <a:lnTo>
                        <a:pt x="22" y="213"/>
                      </a:lnTo>
                      <a:lnTo>
                        <a:pt x="1" y="164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59" y="24"/>
                      </a:lnTo>
                      <a:lnTo>
                        <a:pt x="107" y="3"/>
                      </a:lnTo>
                      <a:lnTo>
                        <a:pt x="136" y="0"/>
                      </a:lnTo>
                      <a:lnTo>
                        <a:pt x="163" y="3"/>
                      </a:lnTo>
                      <a:lnTo>
                        <a:pt x="212" y="24"/>
                      </a:lnTo>
                      <a:lnTo>
                        <a:pt x="248" y="60"/>
                      </a:lnTo>
                      <a:lnTo>
                        <a:pt x="269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6" name="Freeform 141">
                  <a:extLst>
                    <a:ext uri="{FF2B5EF4-FFF2-40B4-BE49-F238E27FC236}">
                      <a16:creationId xmlns:a16="http://schemas.microsoft.com/office/drawing/2014/main" id="{89ABDD3F-FB29-144C-A35C-2EA605A272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94318" y="2731532"/>
                  <a:ext cx="65546" cy="65546"/>
                </a:xfrm>
                <a:custGeom>
                  <a:avLst/>
                  <a:gdLst>
                    <a:gd name="T0" fmla="*/ 188 w 188"/>
                    <a:gd name="T1" fmla="*/ 95 h 189"/>
                    <a:gd name="T2" fmla="*/ 187 w 188"/>
                    <a:gd name="T3" fmla="*/ 114 h 189"/>
                    <a:gd name="T4" fmla="*/ 173 w 188"/>
                    <a:gd name="T5" fmla="*/ 148 h 189"/>
                    <a:gd name="T6" fmla="*/ 147 w 188"/>
                    <a:gd name="T7" fmla="*/ 174 h 189"/>
                    <a:gd name="T8" fmla="*/ 113 w 188"/>
                    <a:gd name="T9" fmla="*/ 188 h 189"/>
                    <a:gd name="T10" fmla="*/ 95 w 188"/>
                    <a:gd name="T11" fmla="*/ 189 h 189"/>
                    <a:gd name="T12" fmla="*/ 75 w 188"/>
                    <a:gd name="T13" fmla="*/ 188 h 189"/>
                    <a:gd name="T14" fmla="*/ 42 w 188"/>
                    <a:gd name="T15" fmla="*/ 174 h 189"/>
                    <a:gd name="T16" fmla="*/ 16 w 188"/>
                    <a:gd name="T17" fmla="*/ 148 h 189"/>
                    <a:gd name="T18" fmla="*/ 2 w 188"/>
                    <a:gd name="T19" fmla="*/ 114 h 189"/>
                    <a:gd name="T20" fmla="*/ 0 w 188"/>
                    <a:gd name="T21" fmla="*/ 95 h 189"/>
                    <a:gd name="T22" fmla="*/ 2 w 188"/>
                    <a:gd name="T23" fmla="*/ 75 h 189"/>
                    <a:gd name="T24" fmla="*/ 16 w 188"/>
                    <a:gd name="T25" fmla="*/ 41 h 189"/>
                    <a:gd name="T26" fmla="*/ 42 w 188"/>
                    <a:gd name="T27" fmla="*/ 16 h 189"/>
                    <a:gd name="T28" fmla="*/ 75 w 188"/>
                    <a:gd name="T29" fmla="*/ 1 h 189"/>
                    <a:gd name="T30" fmla="*/ 95 w 188"/>
                    <a:gd name="T31" fmla="*/ 0 h 189"/>
                    <a:gd name="T32" fmla="*/ 113 w 188"/>
                    <a:gd name="T33" fmla="*/ 1 h 189"/>
                    <a:gd name="T34" fmla="*/ 147 w 188"/>
                    <a:gd name="T35" fmla="*/ 16 h 189"/>
                    <a:gd name="T36" fmla="*/ 173 w 188"/>
                    <a:gd name="T37" fmla="*/ 41 h 189"/>
                    <a:gd name="T38" fmla="*/ 187 w 188"/>
                    <a:gd name="T39" fmla="*/ 75 h 189"/>
                    <a:gd name="T40" fmla="*/ 188 w 188"/>
                    <a:gd name="T41" fmla="*/ 95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8" h="189">
                      <a:moveTo>
                        <a:pt x="188" y="95"/>
                      </a:moveTo>
                      <a:lnTo>
                        <a:pt x="187" y="114"/>
                      </a:lnTo>
                      <a:lnTo>
                        <a:pt x="173" y="148"/>
                      </a:lnTo>
                      <a:lnTo>
                        <a:pt x="147" y="174"/>
                      </a:lnTo>
                      <a:lnTo>
                        <a:pt x="113" y="188"/>
                      </a:lnTo>
                      <a:lnTo>
                        <a:pt x="95" y="189"/>
                      </a:lnTo>
                      <a:lnTo>
                        <a:pt x="75" y="188"/>
                      </a:lnTo>
                      <a:lnTo>
                        <a:pt x="42" y="174"/>
                      </a:lnTo>
                      <a:lnTo>
                        <a:pt x="16" y="148"/>
                      </a:lnTo>
                      <a:lnTo>
                        <a:pt x="2" y="114"/>
                      </a:lnTo>
                      <a:lnTo>
                        <a:pt x="0" y="95"/>
                      </a:lnTo>
                      <a:lnTo>
                        <a:pt x="2" y="75"/>
                      </a:lnTo>
                      <a:lnTo>
                        <a:pt x="16" y="41"/>
                      </a:lnTo>
                      <a:lnTo>
                        <a:pt x="42" y="16"/>
                      </a:lnTo>
                      <a:lnTo>
                        <a:pt x="75" y="1"/>
                      </a:lnTo>
                      <a:lnTo>
                        <a:pt x="95" y="0"/>
                      </a:lnTo>
                      <a:lnTo>
                        <a:pt x="113" y="1"/>
                      </a:lnTo>
                      <a:lnTo>
                        <a:pt x="147" y="16"/>
                      </a:lnTo>
                      <a:lnTo>
                        <a:pt x="173" y="41"/>
                      </a:lnTo>
                      <a:lnTo>
                        <a:pt x="187" y="75"/>
                      </a:lnTo>
                      <a:lnTo>
                        <a:pt x="188" y="9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7" name="Freeform 142">
                  <a:extLst>
                    <a:ext uri="{FF2B5EF4-FFF2-40B4-BE49-F238E27FC236}">
                      <a16:creationId xmlns:a16="http://schemas.microsoft.com/office/drawing/2014/main" id="{892D2E9B-58B2-6E40-902B-2616FEDC6F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6262" y="2698062"/>
                  <a:ext cx="66940" cy="66940"/>
                </a:xfrm>
                <a:custGeom>
                  <a:avLst/>
                  <a:gdLst>
                    <a:gd name="T0" fmla="*/ 189 w 189"/>
                    <a:gd name="T1" fmla="*/ 95 h 190"/>
                    <a:gd name="T2" fmla="*/ 188 w 189"/>
                    <a:gd name="T3" fmla="*/ 114 h 190"/>
                    <a:gd name="T4" fmla="*/ 174 w 189"/>
                    <a:gd name="T5" fmla="*/ 148 h 190"/>
                    <a:gd name="T6" fmla="*/ 148 w 189"/>
                    <a:gd name="T7" fmla="*/ 174 h 190"/>
                    <a:gd name="T8" fmla="*/ 114 w 189"/>
                    <a:gd name="T9" fmla="*/ 188 h 190"/>
                    <a:gd name="T10" fmla="*/ 94 w 189"/>
                    <a:gd name="T11" fmla="*/ 190 h 190"/>
                    <a:gd name="T12" fmla="*/ 75 w 189"/>
                    <a:gd name="T13" fmla="*/ 188 h 190"/>
                    <a:gd name="T14" fmla="*/ 41 w 189"/>
                    <a:gd name="T15" fmla="*/ 174 h 190"/>
                    <a:gd name="T16" fmla="*/ 15 w 189"/>
                    <a:gd name="T17" fmla="*/ 148 h 190"/>
                    <a:gd name="T18" fmla="*/ 1 w 189"/>
                    <a:gd name="T19" fmla="*/ 114 h 190"/>
                    <a:gd name="T20" fmla="*/ 0 w 189"/>
                    <a:gd name="T21" fmla="*/ 95 h 190"/>
                    <a:gd name="T22" fmla="*/ 1 w 189"/>
                    <a:gd name="T23" fmla="*/ 76 h 190"/>
                    <a:gd name="T24" fmla="*/ 15 w 189"/>
                    <a:gd name="T25" fmla="*/ 42 h 190"/>
                    <a:gd name="T26" fmla="*/ 41 w 189"/>
                    <a:gd name="T27" fmla="*/ 16 h 190"/>
                    <a:gd name="T28" fmla="*/ 75 w 189"/>
                    <a:gd name="T29" fmla="*/ 2 h 190"/>
                    <a:gd name="T30" fmla="*/ 94 w 189"/>
                    <a:gd name="T31" fmla="*/ 0 h 190"/>
                    <a:gd name="T32" fmla="*/ 114 w 189"/>
                    <a:gd name="T33" fmla="*/ 2 h 190"/>
                    <a:gd name="T34" fmla="*/ 148 w 189"/>
                    <a:gd name="T35" fmla="*/ 16 h 190"/>
                    <a:gd name="T36" fmla="*/ 174 w 189"/>
                    <a:gd name="T37" fmla="*/ 42 h 190"/>
                    <a:gd name="T38" fmla="*/ 188 w 189"/>
                    <a:gd name="T39" fmla="*/ 76 h 190"/>
                    <a:gd name="T40" fmla="*/ 189 w 189"/>
                    <a:gd name="T41" fmla="*/ 95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9" h="190">
                      <a:moveTo>
                        <a:pt x="189" y="95"/>
                      </a:moveTo>
                      <a:lnTo>
                        <a:pt x="188" y="114"/>
                      </a:lnTo>
                      <a:lnTo>
                        <a:pt x="174" y="148"/>
                      </a:lnTo>
                      <a:lnTo>
                        <a:pt x="148" y="174"/>
                      </a:lnTo>
                      <a:lnTo>
                        <a:pt x="114" y="188"/>
                      </a:lnTo>
                      <a:lnTo>
                        <a:pt x="94" y="190"/>
                      </a:lnTo>
                      <a:lnTo>
                        <a:pt x="75" y="188"/>
                      </a:lnTo>
                      <a:lnTo>
                        <a:pt x="41" y="174"/>
                      </a:lnTo>
                      <a:lnTo>
                        <a:pt x="15" y="148"/>
                      </a:lnTo>
                      <a:lnTo>
                        <a:pt x="1" y="114"/>
                      </a:lnTo>
                      <a:lnTo>
                        <a:pt x="0" y="95"/>
                      </a:lnTo>
                      <a:lnTo>
                        <a:pt x="1" y="76"/>
                      </a:lnTo>
                      <a:lnTo>
                        <a:pt x="15" y="42"/>
                      </a:lnTo>
                      <a:lnTo>
                        <a:pt x="41" y="16"/>
                      </a:lnTo>
                      <a:lnTo>
                        <a:pt x="75" y="2"/>
                      </a:lnTo>
                      <a:lnTo>
                        <a:pt x="94" y="0"/>
                      </a:lnTo>
                      <a:lnTo>
                        <a:pt x="114" y="2"/>
                      </a:lnTo>
                      <a:lnTo>
                        <a:pt x="148" y="16"/>
                      </a:lnTo>
                      <a:lnTo>
                        <a:pt x="174" y="42"/>
                      </a:lnTo>
                      <a:lnTo>
                        <a:pt x="188" y="76"/>
                      </a:lnTo>
                      <a:lnTo>
                        <a:pt x="189" y="9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8" name="Freeform 143">
                  <a:extLst>
                    <a:ext uri="{FF2B5EF4-FFF2-40B4-BE49-F238E27FC236}">
                      <a16:creationId xmlns:a16="http://schemas.microsoft.com/office/drawing/2014/main" id="{9FCD306D-8A5C-F949-8CBE-9A4EC773F6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10889" y="2395438"/>
                  <a:ext cx="52994" cy="54389"/>
                </a:xfrm>
                <a:custGeom>
                  <a:avLst/>
                  <a:gdLst>
                    <a:gd name="T0" fmla="*/ 154 w 154"/>
                    <a:gd name="T1" fmla="*/ 78 h 154"/>
                    <a:gd name="T2" fmla="*/ 153 w 154"/>
                    <a:gd name="T3" fmla="*/ 93 h 154"/>
                    <a:gd name="T4" fmla="*/ 141 w 154"/>
                    <a:gd name="T5" fmla="*/ 121 h 154"/>
                    <a:gd name="T6" fmla="*/ 120 w 154"/>
                    <a:gd name="T7" fmla="*/ 141 h 154"/>
                    <a:gd name="T8" fmla="*/ 92 w 154"/>
                    <a:gd name="T9" fmla="*/ 153 h 154"/>
                    <a:gd name="T10" fmla="*/ 76 w 154"/>
                    <a:gd name="T11" fmla="*/ 154 h 154"/>
                    <a:gd name="T12" fmla="*/ 60 w 154"/>
                    <a:gd name="T13" fmla="*/ 153 h 154"/>
                    <a:gd name="T14" fmla="*/ 33 w 154"/>
                    <a:gd name="T15" fmla="*/ 141 h 154"/>
                    <a:gd name="T16" fmla="*/ 13 w 154"/>
                    <a:gd name="T17" fmla="*/ 121 h 154"/>
                    <a:gd name="T18" fmla="*/ 1 w 154"/>
                    <a:gd name="T19" fmla="*/ 93 h 154"/>
                    <a:gd name="T20" fmla="*/ 0 w 154"/>
                    <a:gd name="T21" fmla="*/ 78 h 154"/>
                    <a:gd name="T22" fmla="*/ 1 w 154"/>
                    <a:gd name="T23" fmla="*/ 62 h 154"/>
                    <a:gd name="T24" fmla="*/ 13 w 154"/>
                    <a:gd name="T25" fmla="*/ 34 h 154"/>
                    <a:gd name="T26" fmla="*/ 33 w 154"/>
                    <a:gd name="T27" fmla="*/ 13 h 154"/>
                    <a:gd name="T28" fmla="*/ 60 w 154"/>
                    <a:gd name="T29" fmla="*/ 1 h 154"/>
                    <a:gd name="T30" fmla="*/ 76 w 154"/>
                    <a:gd name="T31" fmla="*/ 0 h 154"/>
                    <a:gd name="T32" fmla="*/ 92 w 154"/>
                    <a:gd name="T33" fmla="*/ 1 h 154"/>
                    <a:gd name="T34" fmla="*/ 120 w 154"/>
                    <a:gd name="T35" fmla="*/ 13 h 154"/>
                    <a:gd name="T36" fmla="*/ 141 w 154"/>
                    <a:gd name="T37" fmla="*/ 34 h 154"/>
                    <a:gd name="T38" fmla="*/ 153 w 154"/>
                    <a:gd name="T39" fmla="*/ 62 h 154"/>
                    <a:gd name="T40" fmla="*/ 154 w 154"/>
                    <a:gd name="T41" fmla="*/ 78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4" h="154">
                      <a:moveTo>
                        <a:pt x="154" y="78"/>
                      </a:moveTo>
                      <a:lnTo>
                        <a:pt x="153" y="93"/>
                      </a:lnTo>
                      <a:lnTo>
                        <a:pt x="141" y="121"/>
                      </a:lnTo>
                      <a:lnTo>
                        <a:pt x="120" y="141"/>
                      </a:lnTo>
                      <a:lnTo>
                        <a:pt x="92" y="153"/>
                      </a:lnTo>
                      <a:lnTo>
                        <a:pt x="76" y="154"/>
                      </a:lnTo>
                      <a:lnTo>
                        <a:pt x="60" y="153"/>
                      </a:lnTo>
                      <a:lnTo>
                        <a:pt x="33" y="141"/>
                      </a:lnTo>
                      <a:lnTo>
                        <a:pt x="13" y="121"/>
                      </a:lnTo>
                      <a:lnTo>
                        <a:pt x="1" y="93"/>
                      </a:lnTo>
                      <a:lnTo>
                        <a:pt x="0" y="78"/>
                      </a:lnTo>
                      <a:lnTo>
                        <a:pt x="1" y="62"/>
                      </a:lnTo>
                      <a:lnTo>
                        <a:pt x="13" y="34"/>
                      </a:lnTo>
                      <a:lnTo>
                        <a:pt x="33" y="13"/>
                      </a:lnTo>
                      <a:lnTo>
                        <a:pt x="60" y="1"/>
                      </a:lnTo>
                      <a:lnTo>
                        <a:pt x="76" y="0"/>
                      </a:lnTo>
                      <a:lnTo>
                        <a:pt x="92" y="1"/>
                      </a:lnTo>
                      <a:lnTo>
                        <a:pt x="120" y="13"/>
                      </a:lnTo>
                      <a:lnTo>
                        <a:pt x="141" y="34"/>
                      </a:lnTo>
                      <a:lnTo>
                        <a:pt x="153" y="62"/>
                      </a:lnTo>
                      <a:lnTo>
                        <a:pt x="154" y="7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9" name="Freeform 144">
                  <a:extLst>
                    <a:ext uri="{FF2B5EF4-FFF2-40B4-BE49-F238E27FC236}">
                      <a16:creationId xmlns:a16="http://schemas.microsoft.com/office/drawing/2014/main" id="{BCCECE11-378D-7B4F-B55D-5043675E87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68558" y="4798307"/>
                  <a:ext cx="54389" cy="54389"/>
                </a:xfrm>
                <a:custGeom>
                  <a:avLst/>
                  <a:gdLst>
                    <a:gd name="T0" fmla="*/ 154 w 154"/>
                    <a:gd name="T1" fmla="*/ 76 h 154"/>
                    <a:gd name="T2" fmla="*/ 153 w 154"/>
                    <a:gd name="T3" fmla="*/ 92 h 154"/>
                    <a:gd name="T4" fmla="*/ 142 w 154"/>
                    <a:gd name="T5" fmla="*/ 120 h 154"/>
                    <a:gd name="T6" fmla="*/ 121 w 154"/>
                    <a:gd name="T7" fmla="*/ 141 h 154"/>
                    <a:gd name="T8" fmla="*/ 92 w 154"/>
                    <a:gd name="T9" fmla="*/ 152 h 154"/>
                    <a:gd name="T10" fmla="*/ 77 w 154"/>
                    <a:gd name="T11" fmla="*/ 154 h 154"/>
                    <a:gd name="T12" fmla="*/ 61 w 154"/>
                    <a:gd name="T13" fmla="*/ 152 h 154"/>
                    <a:gd name="T14" fmla="*/ 34 w 154"/>
                    <a:gd name="T15" fmla="*/ 141 h 154"/>
                    <a:gd name="T16" fmla="*/ 13 w 154"/>
                    <a:gd name="T17" fmla="*/ 120 h 154"/>
                    <a:gd name="T18" fmla="*/ 2 w 154"/>
                    <a:gd name="T19" fmla="*/ 92 h 154"/>
                    <a:gd name="T20" fmla="*/ 0 w 154"/>
                    <a:gd name="T21" fmla="*/ 76 h 154"/>
                    <a:gd name="T22" fmla="*/ 2 w 154"/>
                    <a:gd name="T23" fmla="*/ 60 h 154"/>
                    <a:gd name="T24" fmla="*/ 13 w 154"/>
                    <a:gd name="T25" fmla="*/ 33 h 154"/>
                    <a:gd name="T26" fmla="*/ 34 w 154"/>
                    <a:gd name="T27" fmla="*/ 12 h 154"/>
                    <a:gd name="T28" fmla="*/ 61 w 154"/>
                    <a:gd name="T29" fmla="*/ 1 h 154"/>
                    <a:gd name="T30" fmla="*/ 77 w 154"/>
                    <a:gd name="T31" fmla="*/ 0 h 154"/>
                    <a:gd name="T32" fmla="*/ 92 w 154"/>
                    <a:gd name="T33" fmla="*/ 1 h 154"/>
                    <a:gd name="T34" fmla="*/ 121 w 154"/>
                    <a:gd name="T35" fmla="*/ 12 h 154"/>
                    <a:gd name="T36" fmla="*/ 142 w 154"/>
                    <a:gd name="T37" fmla="*/ 33 h 154"/>
                    <a:gd name="T38" fmla="*/ 153 w 154"/>
                    <a:gd name="T39" fmla="*/ 60 h 154"/>
                    <a:gd name="T40" fmla="*/ 154 w 154"/>
                    <a:gd name="T41" fmla="*/ 7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4" h="154">
                      <a:moveTo>
                        <a:pt x="154" y="76"/>
                      </a:moveTo>
                      <a:lnTo>
                        <a:pt x="153" y="92"/>
                      </a:lnTo>
                      <a:lnTo>
                        <a:pt x="142" y="120"/>
                      </a:lnTo>
                      <a:lnTo>
                        <a:pt x="121" y="141"/>
                      </a:lnTo>
                      <a:lnTo>
                        <a:pt x="92" y="152"/>
                      </a:lnTo>
                      <a:lnTo>
                        <a:pt x="77" y="154"/>
                      </a:lnTo>
                      <a:lnTo>
                        <a:pt x="61" y="152"/>
                      </a:lnTo>
                      <a:lnTo>
                        <a:pt x="34" y="141"/>
                      </a:lnTo>
                      <a:lnTo>
                        <a:pt x="13" y="120"/>
                      </a:lnTo>
                      <a:lnTo>
                        <a:pt x="2" y="92"/>
                      </a:lnTo>
                      <a:lnTo>
                        <a:pt x="0" y="76"/>
                      </a:lnTo>
                      <a:lnTo>
                        <a:pt x="2" y="60"/>
                      </a:lnTo>
                      <a:lnTo>
                        <a:pt x="13" y="33"/>
                      </a:lnTo>
                      <a:lnTo>
                        <a:pt x="34" y="12"/>
                      </a:lnTo>
                      <a:lnTo>
                        <a:pt x="61" y="1"/>
                      </a:lnTo>
                      <a:lnTo>
                        <a:pt x="77" y="0"/>
                      </a:lnTo>
                      <a:lnTo>
                        <a:pt x="92" y="1"/>
                      </a:lnTo>
                      <a:lnTo>
                        <a:pt x="121" y="12"/>
                      </a:lnTo>
                      <a:lnTo>
                        <a:pt x="142" y="33"/>
                      </a:lnTo>
                      <a:lnTo>
                        <a:pt x="153" y="60"/>
                      </a:lnTo>
                      <a:lnTo>
                        <a:pt x="154" y="7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40" name="Freeform 145">
                  <a:extLst>
                    <a:ext uri="{FF2B5EF4-FFF2-40B4-BE49-F238E27FC236}">
                      <a16:creationId xmlns:a16="http://schemas.microsoft.com/office/drawing/2014/main" id="{47EF55F5-3F88-2A46-A313-A09AD3D62C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2359" y="5130218"/>
                  <a:ext cx="52994" cy="52994"/>
                </a:xfrm>
                <a:custGeom>
                  <a:avLst/>
                  <a:gdLst>
                    <a:gd name="T0" fmla="*/ 154 w 154"/>
                    <a:gd name="T1" fmla="*/ 77 h 154"/>
                    <a:gd name="T2" fmla="*/ 152 w 154"/>
                    <a:gd name="T3" fmla="*/ 93 h 154"/>
                    <a:gd name="T4" fmla="*/ 141 w 154"/>
                    <a:gd name="T5" fmla="*/ 120 h 154"/>
                    <a:gd name="T6" fmla="*/ 120 w 154"/>
                    <a:gd name="T7" fmla="*/ 141 h 154"/>
                    <a:gd name="T8" fmla="*/ 93 w 154"/>
                    <a:gd name="T9" fmla="*/ 153 h 154"/>
                    <a:gd name="T10" fmla="*/ 77 w 154"/>
                    <a:gd name="T11" fmla="*/ 154 h 154"/>
                    <a:gd name="T12" fmla="*/ 62 w 154"/>
                    <a:gd name="T13" fmla="*/ 153 h 154"/>
                    <a:gd name="T14" fmla="*/ 33 w 154"/>
                    <a:gd name="T15" fmla="*/ 141 h 154"/>
                    <a:gd name="T16" fmla="*/ 13 w 154"/>
                    <a:gd name="T17" fmla="*/ 120 h 154"/>
                    <a:gd name="T18" fmla="*/ 1 w 154"/>
                    <a:gd name="T19" fmla="*/ 93 h 154"/>
                    <a:gd name="T20" fmla="*/ 0 w 154"/>
                    <a:gd name="T21" fmla="*/ 77 h 154"/>
                    <a:gd name="T22" fmla="*/ 1 w 154"/>
                    <a:gd name="T23" fmla="*/ 62 h 154"/>
                    <a:gd name="T24" fmla="*/ 13 w 154"/>
                    <a:gd name="T25" fmla="*/ 33 h 154"/>
                    <a:gd name="T26" fmla="*/ 33 w 154"/>
                    <a:gd name="T27" fmla="*/ 13 h 154"/>
                    <a:gd name="T28" fmla="*/ 62 w 154"/>
                    <a:gd name="T29" fmla="*/ 1 h 154"/>
                    <a:gd name="T30" fmla="*/ 77 w 154"/>
                    <a:gd name="T31" fmla="*/ 0 h 154"/>
                    <a:gd name="T32" fmla="*/ 93 w 154"/>
                    <a:gd name="T33" fmla="*/ 1 h 154"/>
                    <a:gd name="T34" fmla="*/ 120 w 154"/>
                    <a:gd name="T35" fmla="*/ 13 h 154"/>
                    <a:gd name="T36" fmla="*/ 141 w 154"/>
                    <a:gd name="T37" fmla="*/ 33 h 154"/>
                    <a:gd name="T38" fmla="*/ 152 w 154"/>
                    <a:gd name="T39" fmla="*/ 62 h 154"/>
                    <a:gd name="T40" fmla="*/ 154 w 154"/>
                    <a:gd name="T41" fmla="*/ 77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4" h="154">
                      <a:moveTo>
                        <a:pt x="154" y="77"/>
                      </a:moveTo>
                      <a:lnTo>
                        <a:pt x="152" y="93"/>
                      </a:lnTo>
                      <a:lnTo>
                        <a:pt x="141" y="120"/>
                      </a:lnTo>
                      <a:lnTo>
                        <a:pt x="120" y="141"/>
                      </a:lnTo>
                      <a:lnTo>
                        <a:pt x="93" y="153"/>
                      </a:lnTo>
                      <a:lnTo>
                        <a:pt x="77" y="154"/>
                      </a:lnTo>
                      <a:lnTo>
                        <a:pt x="62" y="153"/>
                      </a:lnTo>
                      <a:lnTo>
                        <a:pt x="33" y="141"/>
                      </a:lnTo>
                      <a:lnTo>
                        <a:pt x="13" y="120"/>
                      </a:lnTo>
                      <a:lnTo>
                        <a:pt x="1" y="93"/>
                      </a:lnTo>
                      <a:lnTo>
                        <a:pt x="0" y="77"/>
                      </a:lnTo>
                      <a:lnTo>
                        <a:pt x="1" y="62"/>
                      </a:lnTo>
                      <a:lnTo>
                        <a:pt x="13" y="33"/>
                      </a:lnTo>
                      <a:lnTo>
                        <a:pt x="33" y="13"/>
                      </a:lnTo>
                      <a:lnTo>
                        <a:pt x="62" y="1"/>
                      </a:lnTo>
                      <a:lnTo>
                        <a:pt x="77" y="0"/>
                      </a:lnTo>
                      <a:lnTo>
                        <a:pt x="93" y="1"/>
                      </a:lnTo>
                      <a:lnTo>
                        <a:pt x="120" y="13"/>
                      </a:lnTo>
                      <a:lnTo>
                        <a:pt x="141" y="33"/>
                      </a:lnTo>
                      <a:lnTo>
                        <a:pt x="152" y="62"/>
                      </a:lnTo>
                      <a:lnTo>
                        <a:pt x="154" y="7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41" name="Freeform 146">
                  <a:extLst>
                    <a:ext uri="{FF2B5EF4-FFF2-40B4-BE49-F238E27FC236}">
                      <a16:creationId xmlns:a16="http://schemas.microsoft.com/office/drawing/2014/main" id="{0AE43F9A-9268-284B-8DA7-3F4B718F90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3671" y="2495848"/>
                  <a:ext cx="79492" cy="79492"/>
                </a:xfrm>
                <a:custGeom>
                  <a:avLst/>
                  <a:gdLst>
                    <a:gd name="T0" fmla="*/ 228 w 228"/>
                    <a:gd name="T1" fmla="*/ 116 h 230"/>
                    <a:gd name="T2" fmla="*/ 227 w 228"/>
                    <a:gd name="T3" fmla="*/ 139 h 230"/>
                    <a:gd name="T4" fmla="*/ 210 w 228"/>
                    <a:gd name="T5" fmla="*/ 179 h 230"/>
                    <a:gd name="T6" fmla="*/ 179 w 228"/>
                    <a:gd name="T7" fmla="*/ 210 h 230"/>
                    <a:gd name="T8" fmla="*/ 137 w 228"/>
                    <a:gd name="T9" fmla="*/ 229 h 230"/>
                    <a:gd name="T10" fmla="*/ 114 w 228"/>
                    <a:gd name="T11" fmla="*/ 230 h 230"/>
                    <a:gd name="T12" fmla="*/ 91 w 228"/>
                    <a:gd name="T13" fmla="*/ 229 h 230"/>
                    <a:gd name="T14" fmla="*/ 49 w 228"/>
                    <a:gd name="T15" fmla="*/ 210 h 230"/>
                    <a:gd name="T16" fmla="*/ 18 w 228"/>
                    <a:gd name="T17" fmla="*/ 179 h 230"/>
                    <a:gd name="T18" fmla="*/ 1 w 228"/>
                    <a:gd name="T19" fmla="*/ 139 h 230"/>
                    <a:gd name="T20" fmla="*/ 0 w 228"/>
                    <a:gd name="T21" fmla="*/ 116 h 230"/>
                    <a:gd name="T22" fmla="*/ 1 w 228"/>
                    <a:gd name="T23" fmla="*/ 92 h 230"/>
                    <a:gd name="T24" fmla="*/ 18 w 228"/>
                    <a:gd name="T25" fmla="*/ 51 h 230"/>
                    <a:gd name="T26" fmla="*/ 49 w 228"/>
                    <a:gd name="T27" fmla="*/ 20 h 230"/>
                    <a:gd name="T28" fmla="*/ 91 w 228"/>
                    <a:gd name="T29" fmla="*/ 2 h 230"/>
                    <a:gd name="T30" fmla="*/ 114 w 228"/>
                    <a:gd name="T31" fmla="*/ 0 h 230"/>
                    <a:gd name="T32" fmla="*/ 137 w 228"/>
                    <a:gd name="T33" fmla="*/ 2 h 230"/>
                    <a:gd name="T34" fmla="*/ 179 w 228"/>
                    <a:gd name="T35" fmla="*/ 20 h 230"/>
                    <a:gd name="T36" fmla="*/ 210 w 228"/>
                    <a:gd name="T37" fmla="*/ 51 h 230"/>
                    <a:gd name="T38" fmla="*/ 227 w 228"/>
                    <a:gd name="T39" fmla="*/ 92 h 230"/>
                    <a:gd name="T40" fmla="*/ 228 w 228"/>
                    <a:gd name="T41" fmla="*/ 116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28" h="230">
                      <a:moveTo>
                        <a:pt x="228" y="116"/>
                      </a:moveTo>
                      <a:lnTo>
                        <a:pt x="227" y="139"/>
                      </a:lnTo>
                      <a:lnTo>
                        <a:pt x="210" y="179"/>
                      </a:lnTo>
                      <a:lnTo>
                        <a:pt x="179" y="210"/>
                      </a:lnTo>
                      <a:lnTo>
                        <a:pt x="137" y="229"/>
                      </a:lnTo>
                      <a:lnTo>
                        <a:pt x="114" y="230"/>
                      </a:lnTo>
                      <a:lnTo>
                        <a:pt x="91" y="229"/>
                      </a:lnTo>
                      <a:lnTo>
                        <a:pt x="49" y="210"/>
                      </a:lnTo>
                      <a:lnTo>
                        <a:pt x="18" y="179"/>
                      </a:lnTo>
                      <a:lnTo>
                        <a:pt x="1" y="139"/>
                      </a:lnTo>
                      <a:lnTo>
                        <a:pt x="0" y="116"/>
                      </a:lnTo>
                      <a:lnTo>
                        <a:pt x="1" y="92"/>
                      </a:lnTo>
                      <a:lnTo>
                        <a:pt x="18" y="51"/>
                      </a:lnTo>
                      <a:lnTo>
                        <a:pt x="49" y="20"/>
                      </a:lnTo>
                      <a:lnTo>
                        <a:pt x="91" y="2"/>
                      </a:lnTo>
                      <a:lnTo>
                        <a:pt x="114" y="0"/>
                      </a:lnTo>
                      <a:lnTo>
                        <a:pt x="137" y="2"/>
                      </a:lnTo>
                      <a:lnTo>
                        <a:pt x="179" y="20"/>
                      </a:lnTo>
                      <a:lnTo>
                        <a:pt x="210" y="51"/>
                      </a:lnTo>
                      <a:lnTo>
                        <a:pt x="227" y="92"/>
                      </a:lnTo>
                      <a:lnTo>
                        <a:pt x="228" y="11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42" name="Freeform 147">
                  <a:extLst>
                    <a:ext uri="{FF2B5EF4-FFF2-40B4-BE49-F238E27FC236}">
                      <a16:creationId xmlns:a16="http://schemas.microsoft.com/office/drawing/2014/main" id="{3DA2935D-18F3-1A44-852A-E5C3C9C9F4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9502" y="2790105"/>
                  <a:ext cx="94832" cy="96227"/>
                </a:xfrm>
                <a:custGeom>
                  <a:avLst/>
                  <a:gdLst>
                    <a:gd name="T0" fmla="*/ 271 w 271"/>
                    <a:gd name="T1" fmla="*/ 136 h 272"/>
                    <a:gd name="T2" fmla="*/ 269 w 271"/>
                    <a:gd name="T3" fmla="*/ 163 h 272"/>
                    <a:gd name="T4" fmla="*/ 249 w 271"/>
                    <a:gd name="T5" fmla="*/ 212 h 272"/>
                    <a:gd name="T6" fmla="*/ 212 w 271"/>
                    <a:gd name="T7" fmla="*/ 249 h 272"/>
                    <a:gd name="T8" fmla="*/ 163 w 271"/>
                    <a:gd name="T9" fmla="*/ 269 h 272"/>
                    <a:gd name="T10" fmla="*/ 136 w 271"/>
                    <a:gd name="T11" fmla="*/ 272 h 272"/>
                    <a:gd name="T12" fmla="*/ 107 w 271"/>
                    <a:gd name="T13" fmla="*/ 269 h 272"/>
                    <a:gd name="T14" fmla="*/ 58 w 271"/>
                    <a:gd name="T15" fmla="*/ 249 h 272"/>
                    <a:gd name="T16" fmla="*/ 22 w 271"/>
                    <a:gd name="T17" fmla="*/ 212 h 272"/>
                    <a:gd name="T18" fmla="*/ 1 w 271"/>
                    <a:gd name="T19" fmla="*/ 163 h 272"/>
                    <a:gd name="T20" fmla="*/ 0 w 271"/>
                    <a:gd name="T21" fmla="*/ 136 h 272"/>
                    <a:gd name="T22" fmla="*/ 1 w 271"/>
                    <a:gd name="T23" fmla="*/ 107 h 272"/>
                    <a:gd name="T24" fmla="*/ 22 w 271"/>
                    <a:gd name="T25" fmla="*/ 59 h 272"/>
                    <a:gd name="T26" fmla="*/ 58 w 271"/>
                    <a:gd name="T27" fmla="*/ 22 h 272"/>
                    <a:gd name="T28" fmla="*/ 107 w 271"/>
                    <a:gd name="T29" fmla="*/ 1 h 272"/>
                    <a:gd name="T30" fmla="*/ 136 w 271"/>
                    <a:gd name="T31" fmla="*/ 0 h 272"/>
                    <a:gd name="T32" fmla="*/ 163 w 271"/>
                    <a:gd name="T33" fmla="*/ 1 h 272"/>
                    <a:gd name="T34" fmla="*/ 212 w 271"/>
                    <a:gd name="T35" fmla="*/ 22 h 272"/>
                    <a:gd name="T36" fmla="*/ 249 w 271"/>
                    <a:gd name="T37" fmla="*/ 59 h 272"/>
                    <a:gd name="T38" fmla="*/ 269 w 271"/>
                    <a:gd name="T39" fmla="*/ 107 h 272"/>
                    <a:gd name="T40" fmla="*/ 271 w 271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1" h="272">
                      <a:moveTo>
                        <a:pt x="271" y="136"/>
                      </a:moveTo>
                      <a:lnTo>
                        <a:pt x="269" y="163"/>
                      </a:lnTo>
                      <a:lnTo>
                        <a:pt x="249" y="212"/>
                      </a:lnTo>
                      <a:lnTo>
                        <a:pt x="212" y="249"/>
                      </a:lnTo>
                      <a:lnTo>
                        <a:pt x="163" y="269"/>
                      </a:lnTo>
                      <a:lnTo>
                        <a:pt x="136" y="272"/>
                      </a:lnTo>
                      <a:lnTo>
                        <a:pt x="107" y="269"/>
                      </a:lnTo>
                      <a:lnTo>
                        <a:pt x="58" y="249"/>
                      </a:lnTo>
                      <a:lnTo>
                        <a:pt x="22" y="212"/>
                      </a:lnTo>
                      <a:lnTo>
                        <a:pt x="1" y="163"/>
                      </a:lnTo>
                      <a:lnTo>
                        <a:pt x="0" y="136"/>
                      </a:lnTo>
                      <a:lnTo>
                        <a:pt x="1" y="107"/>
                      </a:lnTo>
                      <a:lnTo>
                        <a:pt x="22" y="59"/>
                      </a:lnTo>
                      <a:lnTo>
                        <a:pt x="58" y="22"/>
                      </a:lnTo>
                      <a:lnTo>
                        <a:pt x="107" y="1"/>
                      </a:lnTo>
                      <a:lnTo>
                        <a:pt x="136" y="0"/>
                      </a:lnTo>
                      <a:lnTo>
                        <a:pt x="163" y="1"/>
                      </a:lnTo>
                      <a:lnTo>
                        <a:pt x="212" y="22"/>
                      </a:lnTo>
                      <a:lnTo>
                        <a:pt x="249" y="59"/>
                      </a:lnTo>
                      <a:lnTo>
                        <a:pt x="269" y="107"/>
                      </a:lnTo>
                      <a:lnTo>
                        <a:pt x="271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43" name="Freeform 148">
                  <a:extLst>
                    <a:ext uri="{FF2B5EF4-FFF2-40B4-BE49-F238E27FC236}">
                      <a16:creationId xmlns:a16="http://schemas.microsoft.com/office/drawing/2014/main" id="{F9396BB1-4D6D-D442-A805-9DB421159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6278" y="4039653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3 h 272"/>
                    <a:gd name="T4" fmla="*/ 249 w 272"/>
                    <a:gd name="T5" fmla="*/ 213 h 272"/>
                    <a:gd name="T6" fmla="*/ 213 w 272"/>
                    <a:gd name="T7" fmla="*/ 249 h 272"/>
                    <a:gd name="T8" fmla="*/ 163 w 272"/>
                    <a:gd name="T9" fmla="*/ 270 h 272"/>
                    <a:gd name="T10" fmla="*/ 136 w 272"/>
                    <a:gd name="T11" fmla="*/ 272 h 272"/>
                    <a:gd name="T12" fmla="*/ 108 w 272"/>
                    <a:gd name="T13" fmla="*/ 270 h 272"/>
                    <a:gd name="T14" fmla="*/ 60 w 272"/>
                    <a:gd name="T15" fmla="*/ 249 h 272"/>
                    <a:gd name="T16" fmla="*/ 22 w 272"/>
                    <a:gd name="T17" fmla="*/ 213 h 272"/>
                    <a:gd name="T18" fmla="*/ 1 w 272"/>
                    <a:gd name="T19" fmla="*/ 163 h 272"/>
                    <a:gd name="T20" fmla="*/ 0 w 272"/>
                    <a:gd name="T21" fmla="*/ 136 h 272"/>
                    <a:gd name="T22" fmla="*/ 1 w 272"/>
                    <a:gd name="T23" fmla="*/ 108 h 272"/>
                    <a:gd name="T24" fmla="*/ 22 w 272"/>
                    <a:gd name="T25" fmla="*/ 60 h 272"/>
                    <a:gd name="T26" fmla="*/ 60 w 272"/>
                    <a:gd name="T27" fmla="*/ 22 h 272"/>
                    <a:gd name="T28" fmla="*/ 108 w 272"/>
                    <a:gd name="T29" fmla="*/ 1 h 272"/>
                    <a:gd name="T30" fmla="*/ 136 w 272"/>
                    <a:gd name="T31" fmla="*/ 0 h 272"/>
                    <a:gd name="T32" fmla="*/ 163 w 272"/>
                    <a:gd name="T33" fmla="*/ 1 h 272"/>
                    <a:gd name="T34" fmla="*/ 213 w 272"/>
                    <a:gd name="T35" fmla="*/ 22 h 272"/>
                    <a:gd name="T36" fmla="*/ 249 w 272"/>
                    <a:gd name="T37" fmla="*/ 60 h 272"/>
                    <a:gd name="T38" fmla="*/ 270 w 272"/>
                    <a:gd name="T39" fmla="*/ 108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3"/>
                      </a:lnTo>
                      <a:lnTo>
                        <a:pt x="249" y="213"/>
                      </a:lnTo>
                      <a:lnTo>
                        <a:pt x="213" y="249"/>
                      </a:lnTo>
                      <a:lnTo>
                        <a:pt x="163" y="270"/>
                      </a:lnTo>
                      <a:lnTo>
                        <a:pt x="136" y="272"/>
                      </a:lnTo>
                      <a:lnTo>
                        <a:pt x="108" y="270"/>
                      </a:lnTo>
                      <a:lnTo>
                        <a:pt x="60" y="249"/>
                      </a:lnTo>
                      <a:lnTo>
                        <a:pt x="22" y="213"/>
                      </a:lnTo>
                      <a:lnTo>
                        <a:pt x="1" y="163"/>
                      </a:lnTo>
                      <a:lnTo>
                        <a:pt x="0" y="136"/>
                      </a:lnTo>
                      <a:lnTo>
                        <a:pt x="1" y="108"/>
                      </a:lnTo>
                      <a:lnTo>
                        <a:pt x="22" y="60"/>
                      </a:lnTo>
                      <a:lnTo>
                        <a:pt x="60" y="22"/>
                      </a:lnTo>
                      <a:lnTo>
                        <a:pt x="108" y="1"/>
                      </a:lnTo>
                      <a:lnTo>
                        <a:pt x="136" y="0"/>
                      </a:lnTo>
                      <a:lnTo>
                        <a:pt x="163" y="1"/>
                      </a:lnTo>
                      <a:lnTo>
                        <a:pt x="213" y="22"/>
                      </a:lnTo>
                      <a:lnTo>
                        <a:pt x="249" y="60"/>
                      </a:lnTo>
                      <a:lnTo>
                        <a:pt x="270" y="108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44" name="Freeform 150">
                  <a:extLst>
                    <a:ext uri="{FF2B5EF4-FFF2-40B4-BE49-F238E27FC236}">
                      <a16:creationId xmlns:a16="http://schemas.microsoft.com/office/drawing/2014/main" id="{257A31FE-3E14-2742-BDA6-CD87032E71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423" y="3106676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3 h 272"/>
                    <a:gd name="T4" fmla="*/ 250 w 272"/>
                    <a:gd name="T5" fmla="*/ 212 h 272"/>
                    <a:gd name="T6" fmla="*/ 212 w 272"/>
                    <a:gd name="T7" fmla="*/ 248 h 272"/>
                    <a:gd name="T8" fmla="*/ 163 w 272"/>
                    <a:gd name="T9" fmla="*/ 269 h 272"/>
                    <a:gd name="T10" fmla="*/ 136 w 272"/>
                    <a:gd name="T11" fmla="*/ 272 h 272"/>
                    <a:gd name="T12" fmla="*/ 109 w 272"/>
                    <a:gd name="T13" fmla="*/ 269 h 272"/>
                    <a:gd name="T14" fmla="*/ 59 w 272"/>
                    <a:gd name="T15" fmla="*/ 248 h 272"/>
                    <a:gd name="T16" fmla="*/ 23 w 272"/>
                    <a:gd name="T17" fmla="*/ 212 h 272"/>
                    <a:gd name="T18" fmla="*/ 2 w 272"/>
                    <a:gd name="T19" fmla="*/ 163 h 272"/>
                    <a:gd name="T20" fmla="*/ 0 w 272"/>
                    <a:gd name="T21" fmla="*/ 136 h 272"/>
                    <a:gd name="T22" fmla="*/ 2 w 272"/>
                    <a:gd name="T23" fmla="*/ 107 h 272"/>
                    <a:gd name="T24" fmla="*/ 23 w 272"/>
                    <a:gd name="T25" fmla="*/ 59 h 272"/>
                    <a:gd name="T26" fmla="*/ 59 w 272"/>
                    <a:gd name="T27" fmla="*/ 22 h 272"/>
                    <a:gd name="T28" fmla="*/ 109 w 272"/>
                    <a:gd name="T29" fmla="*/ 1 h 272"/>
                    <a:gd name="T30" fmla="*/ 136 w 272"/>
                    <a:gd name="T31" fmla="*/ 0 h 272"/>
                    <a:gd name="T32" fmla="*/ 163 w 272"/>
                    <a:gd name="T33" fmla="*/ 1 h 272"/>
                    <a:gd name="T34" fmla="*/ 212 w 272"/>
                    <a:gd name="T35" fmla="*/ 22 h 272"/>
                    <a:gd name="T36" fmla="*/ 250 w 272"/>
                    <a:gd name="T37" fmla="*/ 59 h 272"/>
                    <a:gd name="T38" fmla="*/ 271 w 272"/>
                    <a:gd name="T39" fmla="*/ 107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3"/>
                      </a:lnTo>
                      <a:lnTo>
                        <a:pt x="250" y="212"/>
                      </a:lnTo>
                      <a:lnTo>
                        <a:pt x="212" y="248"/>
                      </a:lnTo>
                      <a:lnTo>
                        <a:pt x="163" y="269"/>
                      </a:lnTo>
                      <a:lnTo>
                        <a:pt x="136" y="272"/>
                      </a:lnTo>
                      <a:lnTo>
                        <a:pt x="109" y="269"/>
                      </a:lnTo>
                      <a:lnTo>
                        <a:pt x="59" y="248"/>
                      </a:lnTo>
                      <a:lnTo>
                        <a:pt x="23" y="212"/>
                      </a:lnTo>
                      <a:lnTo>
                        <a:pt x="2" y="163"/>
                      </a:lnTo>
                      <a:lnTo>
                        <a:pt x="0" y="136"/>
                      </a:lnTo>
                      <a:lnTo>
                        <a:pt x="2" y="107"/>
                      </a:lnTo>
                      <a:lnTo>
                        <a:pt x="23" y="59"/>
                      </a:lnTo>
                      <a:lnTo>
                        <a:pt x="59" y="22"/>
                      </a:lnTo>
                      <a:lnTo>
                        <a:pt x="109" y="1"/>
                      </a:lnTo>
                      <a:lnTo>
                        <a:pt x="136" y="0"/>
                      </a:lnTo>
                      <a:lnTo>
                        <a:pt x="163" y="1"/>
                      </a:lnTo>
                      <a:lnTo>
                        <a:pt x="212" y="22"/>
                      </a:lnTo>
                      <a:lnTo>
                        <a:pt x="250" y="59"/>
                      </a:lnTo>
                      <a:lnTo>
                        <a:pt x="271" y="107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45" name="Freeform 154">
                  <a:extLst>
                    <a:ext uri="{FF2B5EF4-FFF2-40B4-BE49-F238E27FC236}">
                      <a16:creationId xmlns:a16="http://schemas.microsoft.com/office/drawing/2014/main" id="{8A128397-DD41-9741-BBDB-1E3740A0E1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1678" y="1790188"/>
                  <a:ext cx="94832" cy="94832"/>
                </a:xfrm>
                <a:custGeom>
                  <a:avLst/>
                  <a:gdLst>
                    <a:gd name="T0" fmla="*/ 273 w 273"/>
                    <a:gd name="T1" fmla="*/ 137 h 273"/>
                    <a:gd name="T2" fmla="*/ 271 w 273"/>
                    <a:gd name="T3" fmla="*/ 165 h 273"/>
                    <a:gd name="T4" fmla="*/ 251 w 273"/>
                    <a:gd name="T5" fmla="*/ 213 h 273"/>
                    <a:gd name="T6" fmla="*/ 213 w 273"/>
                    <a:gd name="T7" fmla="*/ 251 h 273"/>
                    <a:gd name="T8" fmla="*/ 165 w 273"/>
                    <a:gd name="T9" fmla="*/ 271 h 273"/>
                    <a:gd name="T10" fmla="*/ 136 w 273"/>
                    <a:gd name="T11" fmla="*/ 273 h 273"/>
                    <a:gd name="T12" fmla="*/ 109 w 273"/>
                    <a:gd name="T13" fmla="*/ 271 h 273"/>
                    <a:gd name="T14" fmla="*/ 60 w 273"/>
                    <a:gd name="T15" fmla="*/ 251 h 273"/>
                    <a:gd name="T16" fmla="*/ 24 w 273"/>
                    <a:gd name="T17" fmla="*/ 213 h 273"/>
                    <a:gd name="T18" fmla="*/ 3 w 273"/>
                    <a:gd name="T19" fmla="*/ 165 h 273"/>
                    <a:gd name="T20" fmla="*/ 0 w 273"/>
                    <a:gd name="T21" fmla="*/ 137 h 273"/>
                    <a:gd name="T22" fmla="*/ 3 w 273"/>
                    <a:gd name="T23" fmla="*/ 109 h 273"/>
                    <a:gd name="T24" fmla="*/ 24 w 273"/>
                    <a:gd name="T25" fmla="*/ 60 h 273"/>
                    <a:gd name="T26" fmla="*/ 60 w 273"/>
                    <a:gd name="T27" fmla="*/ 24 h 273"/>
                    <a:gd name="T28" fmla="*/ 109 w 273"/>
                    <a:gd name="T29" fmla="*/ 3 h 273"/>
                    <a:gd name="T30" fmla="*/ 136 w 273"/>
                    <a:gd name="T31" fmla="*/ 0 h 273"/>
                    <a:gd name="T32" fmla="*/ 165 w 273"/>
                    <a:gd name="T33" fmla="*/ 3 h 273"/>
                    <a:gd name="T34" fmla="*/ 213 w 273"/>
                    <a:gd name="T35" fmla="*/ 24 h 273"/>
                    <a:gd name="T36" fmla="*/ 251 w 273"/>
                    <a:gd name="T37" fmla="*/ 60 h 273"/>
                    <a:gd name="T38" fmla="*/ 271 w 273"/>
                    <a:gd name="T39" fmla="*/ 109 h 273"/>
                    <a:gd name="T40" fmla="*/ 273 w 273"/>
                    <a:gd name="T41" fmla="*/ 137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3">
                      <a:moveTo>
                        <a:pt x="273" y="137"/>
                      </a:moveTo>
                      <a:lnTo>
                        <a:pt x="271" y="165"/>
                      </a:lnTo>
                      <a:lnTo>
                        <a:pt x="251" y="213"/>
                      </a:lnTo>
                      <a:lnTo>
                        <a:pt x="213" y="251"/>
                      </a:lnTo>
                      <a:lnTo>
                        <a:pt x="165" y="271"/>
                      </a:lnTo>
                      <a:lnTo>
                        <a:pt x="136" y="273"/>
                      </a:lnTo>
                      <a:lnTo>
                        <a:pt x="109" y="271"/>
                      </a:lnTo>
                      <a:lnTo>
                        <a:pt x="60" y="251"/>
                      </a:lnTo>
                      <a:lnTo>
                        <a:pt x="24" y="213"/>
                      </a:lnTo>
                      <a:lnTo>
                        <a:pt x="3" y="165"/>
                      </a:lnTo>
                      <a:lnTo>
                        <a:pt x="0" y="137"/>
                      </a:lnTo>
                      <a:lnTo>
                        <a:pt x="3" y="109"/>
                      </a:lnTo>
                      <a:lnTo>
                        <a:pt x="24" y="60"/>
                      </a:lnTo>
                      <a:lnTo>
                        <a:pt x="60" y="24"/>
                      </a:lnTo>
                      <a:lnTo>
                        <a:pt x="109" y="3"/>
                      </a:lnTo>
                      <a:lnTo>
                        <a:pt x="136" y="0"/>
                      </a:lnTo>
                      <a:lnTo>
                        <a:pt x="165" y="3"/>
                      </a:lnTo>
                      <a:lnTo>
                        <a:pt x="213" y="24"/>
                      </a:lnTo>
                      <a:lnTo>
                        <a:pt x="251" y="60"/>
                      </a:lnTo>
                      <a:lnTo>
                        <a:pt x="271" y="109"/>
                      </a:lnTo>
                      <a:lnTo>
                        <a:pt x="273" y="1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46" name="Freeform 155">
                  <a:extLst>
                    <a:ext uri="{FF2B5EF4-FFF2-40B4-BE49-F238E27FC236}">
                      <a16:creationId xmlns:a16="http://schemas.microsoft.com/office/drawing/2014/main" id="{F432C836-D48A-E34E-B850-124ED32EC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2070" y="1526611"/>
                  <a:ext cx="94832" cy="96227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3 h 272"/>
                    <a:gd name="T4" fmla="*/ 250 w 272"/>
                    <a:gd name="T5" fmla="*/ 212 h 272"/>
                    <a:gd name="T6" fmla="*/ 213 w 272"/>
                    <a:gd name="T7" fmla="*/ 249 h 272"/>
                    <a:gd name="T8" fmla="*/ 165 w 272"/>
                    <a:gd name="T9" fmla="*/ 269 h 272"/>
                    <a:gd name="T10" fmla="*/ 136 w 272"/>
                    <a:gd name="T11" fmla="*/ 272 h 272"/>
                    <a:gd name="T12" fmla="*/ 109 w 272"/>
                    <a:gd name="T13" fmla="*/ 269 h 272"/>
                    <a:gd name="T14" fmla="*/ 60 w 272"/>
                    <a:gd name="T15" fmla="*/ 249 h 272"/>
                    <a:gd name="T16" fmla="*/ 23 w 272"/>
                    <a:gd name="T17" fmla="*/ 212 h 272"/>
                    <a:gd name="T18" fmla="*/ 3 w 272"/>
                    <a:gd name="T19" fmla="*/ 163 h 272"/>
                    <a:gd name="T20" fmla="*/ 0 w 272"/>
                    <a:gd name="T21" fmla="*/ 136 h 272"/>
                    <a:gd name="T22" fmla="*/ 3 w 272"/>
                    <a:gd name="T23" fmla="*/ 107 h 272"/>
                    <a:gd name="T24" fmla="*/ 23 w 272"/>
                    <a:gd name="T25" fmla="*/ 59 h 272"/>
                    <a:gd name="T26" fmla="*/ 60 w 272"/>
                    <a:gd name="T27" fmla="*/ 22 h 272"/>
                    <a:gd name="T28" fmla="*/ 109 w 272"/>
                    <a:gd name="T29" fmla="*/ 1 h 272"/>
                    <a:gd name="T30" fmla="*/ 136 w 272"/>
                    <a:gd name="T31" fmla="*/ 0 h 272"/>
                    <a:gd name="T32" fmla="*/ 165 w 272"/>
                    <a:gd name="T33" fmla="*/ 1 h 272"/>
                    <a:gd name="T34" fmla="*/ 213 w 272"/>
                    <a:gd name="T35" fmla="*/ 22 h 272"/>
                    <a:gd name="T36" fmla="*/ 250 w 272"/>
                    <a:gd name="T37" fmla="*/ 59 h 272"/>
                    <a:gd name="T38" fmla="*/ 271 w 272"/>
                    <a:gd name="T39" fmla="*/ 107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3"/>
                      </a:lnTo>
                      <a:lnTo>
                        <a:pt x="250" y="212"/>
                      </a:lnTo>
                      <a:lnTo>
                        <a:pt x="213" y="249"/>
                      </a:lnTo>
                      <a:lnTo>
                        <a:pt x="165" y="269"/>
                      </a:lnTo>
                      <a:lnTo>
                        <a:pt x="136" y="272"/>
                      </a:lnTo>
                      <a:lnTo>
                        <a:pt x="109" y="269"/>
                      </a:lnTo>
                      <a:lnTo>
                        <a:pt x="60" y="249"/>
                      </a:lnTo>
                      <a:lnTo>
                        <a:pt x="23" y="212"/>
                      </a:lnTo>
                      <a:lnTo>
                        <a:pt x="3" y="163"/>
                      </a:lnTo>
                      <a:lnTo>
                        <a:pt x="0" y="136"/>
                      </a:lnTo>
                      <a:lnTo>
                        <a:pt x="3" y="107"/>
                      </a:lnTo>
                      <a:lnTo>
                        <a:pt x="23" y="59"/>
                      </a:lnTo>
                      <a:lnTo>
                        <a:pt x="60" y="22"/>
                      </a:lnTo>
                      <a:lnTo>
                        <a:pt x="109" y="1"/>
                      </a:lnTo>
                      <a:lnTo>
                        <a:pt x="136" y="0"/>
                      </a:lnTo>
                      <a:lnTo>
                        <a:pt x="165" y="1"/>
                      </a:lnTo>
                      <a:lnTo>
                        <a:pt x="213" y="22"/>
                      </a:lnTo>
                      <a:lnTo>
                        <a:pt x="250" y="59"/>
                      </a:lnTo>
                      <a:lnTo>
                        <a:pt x="271" y="107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47" name="Freeform 156">
                  <a:extLst>
                    <a:ext uri="{FF2B5EF4-FFF2-40B4-BE49-F238E27FC236}">
                      <a16:creationId xmlns:a16="http://schemas.microsoft.com/office/drawing/2014/main" id="{4487A739-A6E3-F34F-ABD7-CDF53474F7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7641" y="2611598"/>
                  <a:ext cx="94832" cy="94832"/>
                </a:xfrm>
                <a:custGeom>
                  <a:avLst/>
                  <a:gdLst>
                    <a:gd name="T0" fmla="*/ 272 w 272"/>
                    <a:gd name="T1" fmla="*/ 136 h 270"/>
                    <a:gd name="T2" fmla="*/ 270 w 272"/>
                    <a:gd name="T3" fmla="*/ 163 h 270"/>
                    <a:gd name="T4" fmla="*/ 250 w 272"/>
                    <a:gd name="T5" fmla="*/ 212 h 270"/>
                    <a:gd name="T6" fmla="*/ 212 w 272"/>
                    <a:gd name="T7" fmla="*/ 248 h 270"/>
                    <a:gd name="T8" fmla="*/ 164 w 272"/>
                    <a:gd name="T9" fmla="*/ 269 h 270"/>
                    <a:gd name="T10" fmla="*/ 136 w 272"/>
                    <a:gd name="T11" fmla="*/ 270 h 270"/>
                    <a:gd name="T12" fmla="*/ 108 w 272"/>
                    <a:gd name="T13" fmla="*/ 269 h 270"/>
                    <a:gd name="T14" fmla="*/ 59 w 272"/>
                    <a:gd name="T15" fmla="*/ 248 h 270"/>
                    <a:gd name="T16" fmla="*/ 23 w 272"/>
                    <a:gd name="T17" fmla="*/ 212 h 270"/>
                    <a:gd name="T18" fmla="*/ 2 w 272"/>
                    <a:gd name="T19" fmla="*/ 163 h 270"/>
                    <a:gd name="T20" fmla="*/ 0 w 272"/>
                    <a:gd name="T21" fmla="*/ 136 h 270"/>
                    <a:gd name="T22" fmla="*/ 2 w 272"/>
                    <a:gd name="T23" fmla="*/ 107 h 270"/>
                    <a:gd name="T24" fmla="*/ 23 w 272"/>
                    <a:gd name="T25" fmla="*/ 58 h 270"/>
                    <a:gd name="T26" fmla="*/ 59 w 272"/>
                    <a:gd name="T27" fmla="*/ 22 h 270"/>
                    <a:gd name="T28" fmla="*/ 108 w 272"/>
                    <a:gd name="T29" fmla="*/ 1 h 270"/>
                    <a:gd name="T30" fmla="*/ 136 w 272"/>
                    <a:gd name="T31" fmla="*/ 0 h 270"/>
                    <a:gd name="T32" fmla="*/ 164 w 272"/>
                    <a:gd name="T33" fmla="*/ 1 h 270"/>
                    <a:gd name="T34" fmla="*/ 212 w 272"/>
                    <a:gd name="T35" fmla="*/ 22 h 270"/>
                    <a:gd name="T36" fmla="*/ 250 w 272"/>
                    <a:gd name="T37" fmla="*/ 58 h 270"/>
                    <a:gd name="T38" fmla="*/ 270 w 272"/>
                    <a:gd name="T39" fmla="*/ 107 h 270"/>
                    <a:gd name="T40" fmla="*/ 272 w 272"/>
                    <a:gd name="T41" fmla="*/ 136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0">
                      <a:moveTo>
                        <a:pt x="272" y="136"/>
                      </a:moveTo>
                      <a:lnTo>
                        <a:pt x="270" y="163"/>
                      </a:lnTo>
                      <a:lnTo>
                        <a:pt x="250" y="212"/>
                      </a:lnTo>
                      <a:lnTo>
                        <a:pt x="212" y="248"/>
                      </a:lnTo>
                      <a:lnTo>
                        <a:pt x="164" y="269"/>
                      </a:lnTo>
                      <a:lnTo>
                        <a:pt x="136" y="270"/>
                      </a:lnTo>
                      <a:lnTo>
                        <a:pt x="108" y="269"/>
                      </a:lnTo>
                      <a:lnTo>
                        <a:pt x="59" y="248"/>
                      </a:lnTo>
                      <a:lnTo>
                        <a:pt x="23" y="212"/>
                      </a:lnTo>
                      <a:lnTo>
                        <a:pt x="2" y="163"/>
                      </a:lnTo>
                      <a:lnTo>
                        <a:pt x="0" y="136"/>
                      </a:lnTo>
                      <a:lnTo>
                        <a:pt x="2" y="107"/>
                      </a:lnTo>
                      <a:lnTo>
                        <a:pt x="23" y="58"/>
                      </a:lnTo>
                      <a:lnTo>
                        <a:pt x="59" y="22"/>
                      </a:lnTo>
                      <a:lnTo>
                        <a:pt x="108" y="1"/>
                      </a:lnTo>
                      <a:lnTo>
                        <a:pt x="136" y="0"/>
                      </a:lnTo>
                      <a:lnTo>
                        <a:pt x="164" y="1"/>
                      </a:lnTo>
                      <a:lnTo>
                        <a:pt x="212" y="22"/>
                      </a:lnTo>
                      <a:lnTo>
                        <a:pt x="250" y="58"/>
                      </a:lnTo>
                      <a:lnTo>
                        <a:pt x="270" y="107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48" name="Freeform 157">
                  <a:extLst>
                    <a:ext uri="{FF2B5EF4-FFF2-40B4-BE49-F238E27FC236}">
                      <a16:creationId xmlns:a16="http://schemas.microsoft.com/office/drawing/2014/main" id="{D2C8D3F4-BB04-DD49-B415-348FE0BA9E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0881" y="2027268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3 h 272"/>
                    <a:gd name="T4" fmla="*/ 250 w 272"/>
                    <a:gd name="T5" fmla="*/ 213 h 272"/>
                    <a:gd name="T6" fmla="*/ 212 w 272"/>
                    <a:gd name="T7" fmla="*/ 249 h 272"/>
                    <a:gd name="T8" fmla="*/ 163 w 272"/>
                    <a:gd name="T9" fmla="*/ 270 h 272"/>
                    <a:gd name="T10" fmla="*/ 136 w 272"/>
                    <a:gd name="T11" fmla="*/ 272 h 272"/>
                    <a:gd name="T12" fmla="*/ 108 w 272"/>
                    <a:gd name="T13" fmla="*/ 270 h 272"/>
                    <a:gd name="T14" fmla="*/ 59 w 272"/>
                    <a:gd name="T15" fmla="*/ 249 h 272"/>
                    <a:gd name="T16" fmla="*/ 23 w 272"/>
                    <a:gd name="T17" fmla="*/ 213 h 272"/>
                    <a:gd name="T18" fmla="*/ 2 w 272"/>
                    <a:gd name="T19" fmla="*/ 163 h 272"/>
                    <a:gd name="T20" fmla="*/ 0 w 272"/>
                    <a:gd name="T21" fmla="*/ 136 h 272"/>
                    <a:gd name="T22" fmla="*/ 2 w 272"/>
                    <a:gd name="T23" fmla="*/ 108 h 272"/>
                    <a:gd name="T24" fmla="*/ 23 w 272"/>
                    <a:gd name="T25" fmla="*/ 60 h 272"/>
                    <a:gd name="T26" fmla="*/ 59 w 272"/>
                    <a:gd name="T27" fmla="*/ 22 h 272"/>
                    <a:gd name="T28" fmla="*/ 108 w 272"/>
                    <a:gd name="T29" fmla="*/ 1 h 272"/>
                    <a:gd name="T30" fmla="*/ 136 w 272"/>
                    <a:gd name="T31" fmla="*/ 0 h 272"/>
                    <a:gd name="T32" fmla="*/ 163 w 272"/>
                    <a:gd name="T33" fmla="*/ 1 h 272"/>
                    <a:gd name="T34" fmla="*/ 212 w 272"/>
                    <a:gd name="T35" fmla="*/ 22 h 272"/>
                    <a:gd name="T36" fmla="*/ 250 w 272"/>
                    <a:gd name="T37" fmla="*/ 60 h 272"/>
                    <a:gd name="T38" fmla="*/ 270 w 272"/>
                    <a:gd name="T39" fmla="*/ 108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3"/>
                      </a:lnTo>
                      <a:lnTo>
                        <a:pt x="250" y="213"/>
                      </a:lnTo>
                      <a:lnTo>
                        <a:pt x="212" y="249"/>
                      </a:lnTo>
                      <a:lnTo>
                        <a:pt x="163" y="270"/>
                      </a:lnTo>
                      <a:lnTo>
                        <a:pt x="136" y="272"/>
                      </a:lnTo>
                      <a:lnTo>
                        <a:pt x="108" y="270"/>
                      </a:lnTo>
                      <a:lnTo>
                        <a:pt x="59" y="249"/>
                      </a:lnTo>
                      <a:lnTo>
                        <a:pt x="23" y="213"/>
                      </a:lnTo>
                      <a:lnTo>
                        <a:pt x="2" y="163"/>
                      </a:lnTo>
                      <a:lnTo>
                        <a:pt x="0" y="136"/>
                      </a:lnTo>
                      <a:lnTo>
                        <a:pt x="2" y="108"/>
                      </a:lnTo>
                      <a:lnTo>
                        <a:pt x="23" y="60"/>
                      </a:lnTo>
                      <a:lnTo>
                        <a:pt x="59" y="22"/>
                      </a:lnTo>
                      <a:lnTo>
                        <a:pt x="108" y="1"/>
                      </a:lnTo>
                      <a:lnTo>
                        <a:pt x="136" y="0"/>
                      </a:lnTo>
                      <a:lnTo>
                        <a:pt x="163" y="1"/>
                      </a:lnTo>
                      <a:lnTo>
                        <a:pt x="212" y="22"/>
                      </a:lnTo>
                      <a:lnTo>
                        <a:pt x="250" y="60"/>
                      </a:lnTo>
                      <a:lnTo>
                        <a:pt x="270" y="108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49" name="Freeform 158">
                  <a:extLst>
                    <a:ext uri="{FF2B5EF4-FFF2-40B4-BE49-F238E27FC236}">
                      <a16:creationId xmlns:a16="http://schemas.microsoft.com/office/drawing/2014/main" id="{CBF95360-6862-1F40-81AB-592606965D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7527" y="2698062"/>
                  <a:ext cx="65546" cy="66940"/>
                </a:xfrm>
                <a:custGeom>
                  <a:avLst/>
                  <a:gdLst>
                    <a:gd name="T0" fmla="*/ 188 w 188"/>
                    <a:gd name="T1" fmla="*/ 95 h 190"/>
                    <a:gd name="T2" fmla="*/ 186 w 188"/>
                    <a:gd name="T3" fmla="*/ 114 h 190"/>
                    <a:gd name="T4" fmla="*/ 172 w 188"/>
                    <a:gd name="T5" fmla="*/ 148 h 190"/>
                    <a:gd name="T6" fmla="*/ 147 w 188"/>
                    <a:gd name="T7" fmla="*/ 174 h 190"/>
                    <a:gd name="T8" fmla="*/ 112 w 188"/>
                    <a:gd name="T9" fmla="*/ 188 h 190"/>
                    <a:gd name="T10" fmla="*/ 94 w 188"/>
                    <a:gd name="T11" fmla="*/ 190 h 190"/>
                    <a:gd name="T12" fmla="*/ 75 w 188"/>
                    <a:gd name="T13" fmla="*/ 188 h 190"/>
                    <a:gd name="T14" fmla="*/ 41 w 188"/>
                    <a:gd name="T15" fmla="*/ 174 h 190"/>
                    <a:gd name="T16" fmla="*/ 15 w 188"/>
                    <a:gd name="T17" fmla="*/ 148 h 190"/>
                    <a:gd name="T18" fmla="*/ 1 w 188"/>
                    <a:gd name="T19" fmla="*/ 114 h 190"/>
                    <a:gd name="T20" fmla="*/ 0 w 188"/>
                    <a:gd name="T21" fmla="*/ 95 h 190"/>
                    <a:gd name="T22" fmla="*/ 1 w 188"/>
                    <a:gd name="T23" fmla="*/ 76 h 190"/>
                    <a:gd name="T24" fmla="*/ 15 w 188"/>
                    <a:gd name="T25" fmla="*/ 42 h 190"/>
                    <a:gd name="T26" fmla="*/ 41 w 188"/>
                    <a:gd name="T27" fmla="*/ 16 h 190"/>
                    <a:gd name="T28" fmla="*/ 75 w 188"/>
                    <a:gd name="T29" fmla="*/ 2 h 190"/>
                    <a:gd name="T30" fmla="*/ 94 w 188"/>
                    <a:gd name="T31" fmla="*/ 0 h 190"/>
                    <a:gd name="T32" fmla="*/ 112 w 188"/>
                    <a:gd name="T33" fmla="*/ 2 h 190"/>
                    <a:gd name="T34" fmla="*/ 147 w 188"/>
                    <a:gd name="T35" fmla="*/ 16 h 190"/>
                    <a:gd name="T36" fmla="*/ 172 w 188"/>
                    <a:gd name="T37" fmla="*/ 42 h 190"/>
                    <a:gd name="T38" fmla="*/ 186 w 188"/>
                    <a:gd name="T39" fmla="*/ 76 h 190"/>
                    <a:gd name="T40" fmla="*/ 188 w 188"/>
                    <a:gd name="T41" fmla="*/ 95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8" h="190">
                      <a:moveTo>
                        <a:pt x="188" y="95"/>
                      </a:moveTo>
                      <a:lnTo>
                        <a:pt x="186" y="114"/>
                      </a:lnTo>
                      <a:lnTo>
                        <a:pt x="172" y="148"/>
                      </a:lnTo>
                      <a:lnTo>
                        <a:pt x="147" y="174"/>
                      </a:lnTo>
                      <a:lnTo>
                        <a:pt x="112" y="188"/>
                      </a:lnTo>
                      <a:lnTo>
                        <a:pt x="94" y="190"/>
                      </a:lnTo>
                      <a:lnTo>
                        <a:pt x="75" y="188"/>
                      </a:lnTo>
                      <a:lnTo>
                        <a:pt x="41" y="174"/>
                      </a:lnTo>
                      <a:lnTo>
                        <a:pt x="15" y="148"/>
                      </a:lnTo>
                      <a:lnTo>
                        <a:pt x="1" y="114"/>
                      </a:lnTo>
                      <a:lnTo>
                        <a:pt x="0" y="95"/>
                      </a:lnTo>
                      <a:lnTo>
                        <a:pt x="1" y="76"/>
                      </a:lnTo>
                      <a:lnTo>
                        <a:pt x="15" y="42"/>
                      </a:lnTo>
                      <a:lnTo>
                        <a:pt x="41" y="16"/>
                      </a:lnTo>
                      <a:lnTo>
                        <a:pt x="75" y="2"/>
                      </a:lnTo>
                      <a:lnTo>
                        <a:pt x="94" y="0"/>
                      </a:lnTo>
                      <a:lnTo>
                        <a:pt x="112" y="2"/>
                      </a:lnTo>
                      <a:lnTo>
                        <a:pt x="147" y="16"/>
                      </a:lnTo>
                      <a:lnTo>
                        <a:pt x="172" y="42"/>
                      </a:lnTo>
                      <a:lnTo>
                        <a:pt x="186" y="76"/>
                      </a:lnTo>
                      <a:lnTo>
                        <a:pt x="188" y="9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50" name="Freeform 159">
                  <a:extLst>
                    <a:ext uri="{FF2B5EF4-FFF2-40B4-BE49-F238E27FC236}">
                      <a16:creationId xmlns:a16="http://schemas.microsoft.com/office/drawing/2014/main" id="{84B801E6-739C-B143-9DAA-5D4F287DD5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3720" y="2303395"/>
                  <a:ext cx="65546" cy="65546"/>
                </a:xfrm>
                <a:custGeom>
                  <a:avLst/>
                  <a:gdLst>
                    <a:gd name="T0" fmla="*/ 188 w 188"/>
                    <a:gd name="T1" fmla="*/ 95 h 188"/>
                    <a:gd name="T2" fmla="*/ 187 w 188"/>
                    <a:gd name="T3" fmla="*/ 113 h 188"/>
                    <a:gd name="T4" fmla="*/ 173 w 188"/>
                    <a:gd name="T5" fmla="*/ 148 h 188"/>
                    <a:gd name="T6" fmla="*/ 147 w 188"/>
                    <a:gd name="T7" fmla="*/ 173 h 188"/>
                    <a:gd name="T8" fmla="*/ 113 w 188"/>
                    <a:gd name="T9" fmla="*/ 187 h 188"/>
                    <a:gd name="T10" fmla="*/ 94 w 188"/>
                    <a:gd name="T11" fmla="*/ 188 h 188"/>
                    <a:gd name="T12" fmla="*/ 74 w 188"/>
                    <a:gd name="T13" fmla="*/ 187 h 188"/>
                    <a:gd name="T14" fmla="*/ 41 w 188"/>
                    <a:gd name="T15" fmla="*/ 173 h 188"/>
                    <a:gd name="T16" fmla="*/ 16 w 188"/>
                    <a:gd name="T17" fmla="*/ 148 h 188"/>
                    <a:gd name="T18" fmla="*/ 2 w 188"/>
                    <a:gd name="T19" fmla="*/ 113 h 188"/>
                    <a:gd name="T20" fmla="*/ 0 w 188"/>
                    <a:gd name="T21" fmla="*/ 95 h 188"/>
                    <a:gd name="T22" fmla="*/ 2 w 188"/>
                    <a:gd name="T23" fmla="*/ 75 h 188"/>
                    <a:gd name="T24" fmla="*/ 16 w 188"/>
                    <a:gd name="T25" fmla="*/ 42 h 188"/>
                    <a:gd name="T26" fmla="*/ 41 w 188"/>
                    <a:gd name="T27" fmla="*/ 16 h 188"/>
                    <a:gd name="T28" fmla="*/ 74 w 188"/>
                    <a:gd name="T29" fmla="*/ 2 h 188"/>
                    <a:gd name="T30" fmla="*/ 94 w 188"/>
                    <a:gd name="T31" fmla="*/ 0 h 188"/>
                    <a:gd name="T32" fmla="*/ 113 w 188"/>
                    <a:gd name="T33" fmla="*/ 2 h 188"/>
                    <a:gd name="T34" fmla="*/ 147 w 188"/>
                    <a:gd name="T35" fmla="*/ 16 h 188"/>
                    <a:gd name="T36" fmla="*/ 173 w 188"/>
                    <a:gd name="T37" fmla="*/ 42 h 188"/>
                    <a:gd name="T38" fmla="*/ 187 w 188"/>
                    <a:gd name="T39" fmla="*/ 75 h 188"/>
                    <a:gd name="T40" fmla="*/ 188 w 188"/>
                    <a:gd name="T41" fmla="*/ 95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8" h="188">
                      <a:moveTo>
                        <a:pt x="188" y="95"/>
                      </a:moveTo>
                      <a:lnTo>
                        <a:pt x="187" y="113"/>
                      </a:lnTo>
                      <a:lnTo>
                        <a:pt x="173" y="148"/>
                      </a:lnTo>
                      <a:lnTo>
                        <a:pt x="147" y="173"/>
                      </a:lnTo>
                      <a:lnTo>
                        <a:pt x="113" y="187"/>
                      </a:lnTo>
                      <a:lnTo>
                        <a:pt x="94" y="188"/>
                      </a:lnTo>
                      <a:lnTo>
                        <a:pt x="74" y="187"/>
                      </a:lnTo>
                      <a:lnTo>
                        <a:pt x="41" y="173"/>
                      </a:lnTo>
                      <a:lnTo>
                        <a:pt x="16" y="148"/>
                      </a:lnTo>
                      <a:lnTo>
                        <a:pt x="2" y="113"/>
                      </a:lnTo>
                      <a:lnTo>
                        <a:pt x="0" y="95"/>
                      </a:lnTo>
                      <a:lnTo>
                        <a:pt x="2" y="75"/>
                      </a:lnTo>
                      <a:lnTo>
                        <a:pt x="16" y="42"/>
                      </a:lnTo>
                      <a:lnTo>
                        <a:pt x="41" y="16"/>
                      </a:lnTo>
                      <a:lnTo>
                        <a:pt x="74" y="2"/>
                      </a:lnTo>
                      <a:lnTo>
                        <a:pt x="94" y="0"/>
                      </a:lnTo>
                      <a:lnTo>
                        <a:pt x="113" y="2"/>
                      </a:lnTo>
                      <a:lnTo>
                        <a:pt x="147" y="16"/>
                      </a:lnTo>
                      <a:lnTo>
                        <a:pt x="173" y="42"/>
                      </a:lnTo>
                      <a:lnTo>
                        <a:pt x="187" y="75"/>
                      </a:lnTo>
                      <a:lnTo>
                        <a:pt x="188" y="9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51" name="Freeform 160">
                  <a:extLst>
                    <a:ext uri="{FF2B5EF4-FFF2-40B4-BE49-F238E27FC236}">
                      <a16:creationId xmlns:a16="http://schemas.microsoft.com/office/drawing/2014/main" id="{29DE7863-B3AE-834F-9103-80C1015999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9191" y="1381574"/>
                  <a:ext cx="94832" cy="94832"/>
                </a:xfrm>
                <a:custGeom>
                  <a:avLst/>
                  <a:gdLst>
                    <a:gd name="T0" fmla="*/ 271 w 271"/>
                    <a:gd name="T1" fmla="*/ 137 h 273"/>
                    <a:gd name="T2" fmla="*/ 270 w 271"/>
                    <a:gd name="T3" fmla="*/ 164 h 273"/>
                    <a:gd name="T4" fmla="*/ 249 w 271"/>
                    <a:gd name="T5" fmla="*/ 213 h 273"/>
                    <a:gd name="T6" fmla="*/ 213 w 271"/>
                    <a:gd name="T7" fmla="*/ 249 h 273"/>
                    <a:gd name="T8" fmla="*/ 164 w 271"/>
                    <a:gd name="T9" fmla="*/ 270 h 273"/>
                    <a:gd name="T10" fmla="*/ 136 w 271"/>
                    <a:gd name="T11" fmla="*/ 273 h 273"/>
                    <a:gd name="T12" fmla="*/ 108 w 271"/>
                    <a:gd name="T13" fmla="*/ 270 h 273"/>
                    <a:gd name="T14" fmla="*/ 59 w 271"/>
                    <a:gd name="T15" fmla="*/ 249 h 273"/>
                    <a:gd name="T16" fmla="*/ 22 w 271"/>
                    <a:gd name="T17" fmla="*/ 213 h 273"/>
                    <a:gd name="T18" fmla="*/ 2 w 271"/>
                    <a:gd name="T19" fmla="*/ 164 h 273"/>
                    <a:gd name="T20" fmla="*/ 0 w 271"/>
                    <a:gd name="T21" fmla="*/ 137 h 273"/>
                    <a:gd name="T22" fmla="*/ 2 w 271"/>
                    <a:gd name="T23" fmla="*/ 108 h 273"/>
                    <a:gd name="T24" fmla="*/ 22 w 271"/>
                    <a:gd name="T25" fmla="*/ 60 h 273"/>
                    <a:gd name="T26" fmla="*/ 59 w 271"/>
                    <a:gd name="T27" fmla="*/ 23 h 273"/>
                    <a:gd name="T28" fmla="*/ 108 w 271"/>
                    <a:gd name="T29" fmla="*/ 2 h 273"/>
                    <a:gd name="T30" fmla="*/ 136 w 271"/>
                    <a:gd name="T31" fmla="*/ 0 h 273"/>
                    <a:gd name="T32" fmla="*/ 164 w 271"/>
                    <a:gd name="T33" fmla="*/ 2 h 273"/>
                    <a:gd name="T34" fmla="*/ 213 w 271"/>
                    <a:gd name="T35" fmla="*/ 23 h 273"/>
                    <a:gd name="T36" fmla="*/ 249 w 271"/>
                    <a:gd name="T37" fmla="*/ 60 h 273"/>
                    <a:gd name="T38" fmla="*/ 270 w 271"/>
                    <a:gd name="T39" fmla="*/ 108 h 273"/>
                    <a:gd name="T40" fmla="*/ 271 w 271"/>
                    <a:gd name="T41" fmla="*/ 137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1" h="273">
                      <a:moveTo>
                        <a:pt x="271" y="137"/>
                      </a:moveTo>
                      <a:lnTo>
                        <a:pt x="270" y="164"/>
                      </a:lnTo>
                      <a:lnTo>
                        <a:pt x="249" y="213"/>
                      </a:lnTo>
                      <a:lnTo>
                        <a:pt x="213" y="249"/>
                      </a:lnTo>
                      <a:lnTo>
                        <a:pt x="164" y="270"/>
                      </a:lnTo>
                      <a:lnTo>
                        <a:pt x="136" y="273"/>
                      </a:lnTo>
                      <a:lnTo>
                        <a:pt x="108" y="270"/>
                      </a:lnTo>
                      <a:lnTo>
                        <a:pt x="59" y="249"/>
                      </a:lnTo>
                      <a:lnTo>
                        <a:pt x="22" y="213"/>
                      </a:lnTo>
                      <a:lnTo>
                        <a:pt x="2" y="164"/>
                      </a:lnTo>
                      <a:lnTo>
                        <a:pt x="0" y="137"/>
                      </a:lnTo>
                      <a:lnTo>
                        <a:pt x="2" y="108"/>
                      </a:lnTo>
                      <a:lnTo>
                        <a:pt x="22" y="60"/>
                      </a:lnTo>
                      <a:lnTo>
                        <a:pt x="59" y="23"/>
                      </a:lnTo>
                      <a:lnTo>
                        <a:pt x="108" y="2"/>
                      </a:lnTo>
                      <a:lnTo>
                        <a:pt x="136" y="0"/>
                      </a:lnTo>
                      <a:lnTo>
                        <a:pt x="164" y="2"/>
                      </a:lnTo>
                      <a:lnTo>
                        <a:pt x="213" y="23"/>
                      </a:lnTo>
                      <a:lnTo>
                        <a:pt x="249" y="60"/>
                      </a:lnTo>
                      <a:lnTo>
                        <a:pt x="270" y="108"/>
                      </a:lnTo>
                      <a:lnTo>
                        <a:pt x="271" y="1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52" name="Freeform 162">
                  <a:extLst>
                    <a:ext uri="{FF2B5EF4-FFF2-40B4-BE49-F238E27FC236}">
                      <a16:creationId xmlns:a16="http://schemas.microsoft.com/office/drawing/2014/main" id="{6BE08CBF-5F44-F04A-8417-5A61C21C9C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2654" y="1900360"/>
                  <a:ext cx="94832" cy="94832"/>
                </a:xfrm>
                <a:custGeom>
                  <a:avLst/>
                  <a:gdLst>
                    <a:gd name="T0" fmla="*/ 272 w 272"/>
                    <a:gd name="T1" fmla="*/ 137 h 273"/>
                    <a:gd name="T2" fmla="*/ 271 w 272"/>
                    <a:gd name="T3" fmla="*/ 165 h 273"/>
                    <a:gd name="T4" fmla="*/ 250 w 272"/>
                    <a:gd name="T5" fmla="*/ 213 h 273"/>
                    <a:gd name="T6" fmla="*/ 213 w 272"/>
                    <a:gd name="T7" fmla="*/ 251 h 273"/>
                    <a:gd name="T8" fmla="*/ 165 w 272"/>
                    <a:gd name="T9" fmla="*/ 271 h 273"/>
                    <a:gd name="T10" fmla="*/ 136 w 272"/>
                    <a:gd name="T11" fmla="*/ 273 h 273"/>
                    <a:gd name="T12" fmla="*/ 109 w 272"/>
                    <a:gd name="T13" fmla="*/ 271 h 273"/>
                    <a:gd name="T14" fmla="*/ 60 w 272"/>
                    <a:gd name="T15" fmla="*/ 251 h 273"/>
                    <a:gd name="T16" fmla="*/ 24 w 272"/>
                    <a:gd name="T17" fmla="*/ 213 h 273"/>
                    <a:gd name="T18" fmla="*/ 3 w 272"/>
                    <a:gd name="T19" fmla="*/ 165 h 273"/>
                    <a:gd name="T20" fmla="*/ 0 w 272"/>
                    <a:gd name="T21" fmla="*/ 137 h 273"/>
                    <a:gd name="T22" fmla="*/ 3 w 272"/>
                    <a:gd name="T23" fmla="*/ 109 h 273"/>
                    <a:gd name="T24" fmla="*/ 24 w 272"/>
                    <a:gd name="T25" fmla="*/ 60 h 273"/>
                    <a:gd name="T26" fmla="*/ 60 w 272"/>
                    <a:gd name="T27" fmla="*/ 24 h 273"/>
                    <a:gd name="T28" fmla="*/ 109 w 272"/>
                    <a:gd name="T29" fmla="*/ 3 h 273"/>
                    <a:gd name="T30" fmla="*/ 136 w 272"/>
                    <a:gd name="T31" fmla="*/ 0 h 273"/>
                    <a:gd name="T32" fmla="*/ 165 w 272"/>
                    <a:gd name="T33" fmla="*/ 3 h 273"/>
                    <a:gd name="T34" fmla="*/ 213 w 272"/>
                    <a:gd name="T35" fmla="*/ 24 h 273"/>
                    <a:gd name="T36" fmla="*/ 250 w 272"/>
                    <a:gd name="T37" fmla="*/ 60 h 273"/>
                    <a:gd name="T38" fmla="*/ 271 w 272"/>
                    <a:gd name="T39" fmla="*/ 109 h 273"/>
                    <a:gd name="T40" fmla="*/ 272 w 272"/>
                    <a:gd name="T41" fmla="*/ 137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3">
                      <a:moveTo>
                        <a:pt x="272" y="137"/>
                      </a:moveTo>
                      <a:lnTo>
                        <a:pt x="271" y="165"/>
                      </a:lnTo>
                      <a:lnTo>
                        <a:pt x="250" y="213"/>
                      </a:lnTo>
                      <a:lnTo>
                        <a:pt x="213" y="251"/>
                      </a:lnTo>
                      <a:lnTo>
                        <a:pt x="165" y="271"/>
                      </a:lnTo>
                      <a:lnTo>
                        <a:pt x="136" y="273"/>
                      </a:lnTo>
                      <a:lnTo>
                        <a:pt x="109" y="271"/>
                      </a:lnTo>
                      <a:lnTo>
                        <a:pt x="60" y="251"/>
                      </a:lnTo>
                      <a:lnTo>
                        <a:pt x="24" y="213"/>
                      </a:lnTo>
                      <a:lnTo>
                        <a:pt x="3" y="165"/>
                      </a:lnTo>
                      <a:lnTo>
                        <a:pt x="0" y="137"/>
                      </a:lnTo>
                      <a:lnTo>
                        <a:pt x="3" y="109"/>
                      </a:lnTo>
                      <a:lnTo>
                        <a:pt x="24" y="60"/>
                      </a:lnTo>
                      <a:lnTo>
                        <a:pt x="60" y="24"/>
                      </a:lnTo>
                      <a:lnTo>
                        <a:pt x="109" y="3"/>
                      </a:lnTo>
                      <a:lnTo>
                        <a:pt x="136" y="0"/>
                      </a:lnTo>
                      <a:lnTo>
                        <a:pt x="165" y="3"/>
                      </a:lnTo>
                      <a:lnTo>
                        <a:pt x="213" y="24"/>
                      </a:lnTo>
                      <a:lnTo>
                        <a:pt x="250" y="60"/>
                      </a:lnTo>
                      <a:lnTo>
                        <a:pt x="271" y="109"/>
                      </a:lnTo>
                      <a:lnTo>
                        <a:pt x="272" y="1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53" name="Freeform 163">
                  <a:extLst>
                    <a:ext uri="{FF2B5EF4-FFF2-40B4-BE49-F238E27FC236}">
                      <a16:creationId xmlns:a16="http://schemas.microsoft.com/office/drawing/2014/main" id="{51E74CA2-0009-604B-A5CB-1E84216C6A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3556" y="2836127"/>
                  <a:ext cx="94832" cy="94832"/>
                </a:xfrm>
                <a:custGeom>
                  <a:avLst/>
                  <a:gdLst>
                    <a:gd name="T0" fmla="*/ 273 w 273"/>
                    <a:gd name="T1" fmla="*/ 137 h 273"/>
                    <a:gd name="T2" fmla="*/ 270 w 273"/>
                    <a:gd name="T3" fmla="*/ 164 h 273"/>
                    <a:gd name="T4" fmla="*/ 249 w 273"/>
                    <a:gd name="T5" fmla="*/ 213 h 273"/>
                    <a:gd name="T6" fmla="*/ 213 w 273"/>
                    <a:gd name="T7" fmla="*/ 251 h 273"/>
                    <a:gd name="T8" fmla="*/ 164 w 273"/>
                    <a:gd name="T9" fmla="*/ 270 h 273"/>
                    <a:gd name="T10" fmla="*/ 137 w 273"/>
                    <a:gd name="T11" fmla="*/ 273 h 273"/>
                    <a:gd name="T12" fmla="*/ 108 w 273"/>
                    <a:gd name="T13" fmla="*/ 270 h 273"/>
                    <a:gd name="T14" fmla="*/ 60 w 273"/>
                    <a:gd name="T15" fmla="*/ 251 h 273"/>
                    <a:gd name="T16" fmla="*/ 22 w 273"/>
                    <a:gd name="T17" fmla="*/ 213 h 273"/>
                    <a:gd name="T18" fmla="*/ 2 w 273"/>
                    <a:gd name="T19" fmla="*/ 164 h 273"/>
                    <a:gd name="T20" fmla="*/ 0 w 273"/>
                    <a:gd name="T21" fmla="*/ 137 h 273"/>
                    <a:gd name="T22" fmla="*/ 2 w 273"/>
                    <a:gd name="T23" fmla="*/ 109 h 273"/>
                    <a:gd name="T24" fmla="*/ 22 w 273"/>
                    <a:gd name="T25" fmla="*/ 60 h 273"/>
                    <a:gd name="T26" fmla="*/ 60 w 273"/>
                    <a:gd name="T27" fmla="*/ 22 h 273"/>
                    <a:gd name="T28" fmla="*/ 108 w 273"/>
                    <a:gd name="T29" fmla="*/ 3 h 273"/>
                    <a:gd name="T30" fmla="*/ 137 w 273"/>
                    <a:gd name="T31" fmla="*/ 0 h 273"/>
                    <a:gd name="T32" fmla="*/ 164 w 273"/>
                    <a:gd name="T33" fmla="*/ 3 h 273"/>
                    <a:gd name="T34" fmla="*/ 213 w 273"/>
                    <a:gd name="T35" fmla="*/ 22 h 273"/>
                    <a:gd name="T36" fmla="*/ 249 w 273"/>
                    <a:gd name="T37" fmla="*/ 60 h 273"/>
                    <a:gd name="T38" fmla="*/ 270 w 273"/>
                    <a:gd name="T39" fmla="*/ 109 h 273"/>
                    <a:gd name="T40" fmla="*/ 273 w 273"/>
                    <a:gd name="T41" fmla="*/ 137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3">
                      <a:moveTo>
                        <a:pt x="273" y="137"/>
                      </a:moveTo>
                      <a:lnTo>
                        <a:pt x="270" y="164"/>
                      </a:lnTo>
                      <a:lnTo>
                        <a:pt x="249" y="213"/>
                      </a:lnTo>
                      <a:lnTo>
                        <a:pt x="213" y="251"/>
                      </a:lnTo>
                      <a:lnTo>
                        <a:pt x="164" y="270"/>
                      </a:lnTo>
                      <a:lnTo>
                        <a:pt x="137" y="273"/>
                      </a:lnTo>
                      <a:lnTo>
                        <a:pt x="108" y="270"/>
                      </a:lnTo>
                      <a:lnTo>
                        <a:pt x="60" y="251"/>
                      </a:lnTo>
                      <a:lnTo>
                        <a:pt x="22" y="213"/>
                      </a:lnTo>
                      <a:lnTo>
                        <a:pt x="2" y="164"/>
                      </a:lnTo>
                      <a:lnTo>
                        <a:pt x="0" y="137"/>
                      </a:lnTo>
                      <a:lnTo>
                        <a:pt x="2" y="109"/>
                      </a:lnTo>
                      <a:lnTo>
                        <a:pt x="22" y="60"/>
                      </a:lnTo>
                      <a:lnTo>
                        <a:pt x="60" y="22"/>
                      </a:lnTo>
                      <a:lnTo>
                        <a:pt x="108" y="3"/>
                      </a:lnTo>
                      <a:lnTo>
                        <a:pt x="137" y="0"/>
                      </a:lnTo>
                      <a:lnTo>
                        <a:pt x="164" y="3"/>
                      </a:lnTo>
                      <a:lnTo>
                        <a:pt x="213" y="22"/>
                      </a:lnTo>
                      <a:lnTo>
                        <a:pt x="249" y="60"/>
                      </a:lnTo>
                      <a:lnTo>
                        <a:pt x="270" y="109"/>
                      </a:lnTo>
                      <a:lnTo>
                        <a:pt x="273" y="1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54" name="Freeform 164">
                  <a:extLst>
                    <a:ext uri="{FF2B5EF4-FFF2-40B4-BE49-F238E27FC236}">
                      <a16:creationId xmlns:a16="http://schemas.microsoft.com/office/drawing/2014/main" id="{49076950-B7DF-0143-A14D-8D83E6CC64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0948" y="2894699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4 h 272"/>
                    <a:gd name="T4" fmla="*/ 249 w 272"/>
                    <a:gd name="T5" fmla="*/ 213 h 272"/>
                    <a:gd name="T6" fmla="*/ 213 w 272"/>
                    <a:gd name="T7" fmla="*/ 250 h 272"/>
                    <a:gd name="T8" fmla="*/ 163 w 272"/>
                    <a:gd name="T9" fmla="*/ 270 h 272"/>
                    <a:gd name="T10" fmla="*/ 136 w 272"/>
                    <a:gd name="T11" fmla="*/ 272 h 272"/>
                    <a:gd name="T12" fmla="*/ 108 w 272"/>
                    <a:gd name="T13" fmla="*/ 270 h 272"/>
                    <a:gd name="T14" fmla="*/ 60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4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60 w 272"/>
                    <a:gd name="T27" fmla="*/ 22 h 272"/>
                    <a:gd name="T28" fmla="*/ 108 w 272"/>
                    <a:gd name="T29" fmla="*/ 2 h 272"/>
                    <a:gd name="T30" fmla="*/ 136 w 272"/>
                    <a:gd name="T31" fmla="*/ 0 h 272"/>
                    <a:gd name="T32" fmla="*/ 163 w 272"/>
                    <a:gd name="T33" fmla="*/ 2 h 272"/>
                    <a:gd name="T34" fmla="*/ 213 w 272"/>
                    <a:gd name="T35" fmla="*/ 22 h 272"/>
                    <a:gd name="T36" fmla="*/ 249 w 272"/>
                    <a:gd name="T37" fmla="*/ 60 h 272"/>
                    <a:gd name="T38" fmla="*/ 270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4"/>
                      </a:lnTo>
                      <a:lnTo>
                        <a:pt x="249" y="213"/>
                      </a:lnTo>
                      <a:lnTo>
                        <a:pt x="213" y="250"/>
                      </a:lnTo>
                      <a:lnTo>
                        <a:pt x="163" y="270"/>
                      </a:lnTo>
                      <a:lnTo>
                        <a:pt x="136" y="272"/>
                      </a:lnTo>
                      <a:lnTo>
                        <a:pt x="108" y="270"/>
                      </a:lnTo>
                      <a:lnTo>
                        <a:pt x="60" y="250"/>
                      </a:lnTo>
                      <a:lnTo>
                        <a:pt x="22" y="213"/>
                      </a:lnTo>
                      <a:lnTo>
                        <a:pt x="1" y="164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60" y="22"/>
                      </a:lnTo>
                      <a:lnTo>
                        <a:pt x="108" y="2"/>
                      </a:lnTo>
                      <a:lnTo>
                        <a:pt x="136" y="0"/>
                      </a:lnTo>
                      <a:lnTo>
                        <a:pt x="163" y="2"/>
                      </a:lnTo>
                      <a:lnTo>
                        <a:pt x="213" y="22"/>
                      </a:lnTo>
                      <a:lnTo>
                        <a:pt x="249" y="60"/>
                      </a:lnTo>
                      <a:lnTo>
                        <a:pt x="270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55" name="Freeform 165">
                  <a:extLst>
                    <a:ext uri="{FF2B5EF4-FFF2-40B4-BE49-F238E27FC236}">
                      <a16:creationId xmlns:a16="http://schemas.microsoft.com/office/drawing/2014/main" id="{1512280A-4CFB-E547-89A5-B21B95799D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3360" y="3398144"/>
                  <a:ext cx="94832" cy="94832"/>
                </a:xfrm>
                <a:custGeom>
                  <a:avLst/>
                  <a:gdLst>
                    <a:gd name="T0" fmla="*/ 273 w 273"/>
                    <a:gd name="T1" fmla="*/ 136 h 272"/>
                    <a:gd name="T2" fmla="*/ 271 w 273"/>
                    <a:gd name="T3" fmla="*/ 164 h 272"/>
                    <a:gd name="T4" fmla="*/ 251 w 273"/>
                    <a:gd name="T5" fmla="*/ 212 h 272"/>
                    <a:gd name="T6" fmla="*/ 213 w 273"/>
                    <a:gd name="T7" fmla="*/ 250 h 272"/>
                    <a:gd name="T8" fmla="*/ 165 w 273"/>
                    <a:gd name="T9" fmla="*/ 270 h 272"/>
                    <a:gd name="T10" fmla="*/ 137 w 273"/>
                    <a:gd name="T11" fmla="*/ 272 h 272"/>
                    <a:gd name="T12" fmla="*/ 109 w 273"/>
                    <a:gd name="T13" fmla="*/ 270 h 272"/>
                    <a:gd name="T14" fmla="*/ 60 w 273"/>
                    <a:gd name="T15" fmla="*/ 250 h 272"/>
                    <a:gd name="T16" fmla="*/ 24 w 273"/>
                    <a:gd name="T17" fmla="*/ 212 h 272"/>
                    <a:gd name="T18" fmla="*/ 3 w 273"/>
                    <a:gd name="T19" fmla="*/ 164 h 272"/>
                    <a:gd name="T20" fmla="*/ 0 w 273"/>
                    <a:gd name="T21" fmla="*/ 136 h 272"/>
                    <a:gd name="T22" fmla="*/ 3 w 273"/>
                    <a:gd name="T23" fmla="*/ 108 h 272"/>
                    <a:gd name="T24" fmla="*/ 24 w 273"/>
                    <a:gd name="T25" fmla="*/ 59 h 272"/>
                    <a:gd name="T26" fmla="*/ 60 w 273"/>
                    <a:gd name="T27" fmla="*/ 23 h 272"/>
                    <a:gd name="T28" fmla="*/ 109 w 273"/>
                    <a:gd name="T29" fmla="*/ 2 h 272"/>
                    <a:gd name="T30" fmla="*/ 137 w 273"/>
                    <a:gd name="T31" fmla="*/ 0 h 272"/>
                    <a:gd name="T32" fmla="*/ 165 w 273"/>
                    <a:gd name="T33" fmla="*/ 2 h 272"/>
                    <a:gd name="T34" fmla="*/ 213 w 273"/>
                    <a:gd name="T35" fmla="*/ 23 h 272"/>
                    <a:gd name="T36" fmla="*/ 251 w 273"/>
                    <a:gd name="T37" fmla="*/ 59 h 272"/>
                    <a:gd name="T38" fmla="*/ 271 w 273"/>
                    <a:gd name="T39" fmla="*/ 108 h 272"/>
                    <a:gd name="T40" fmla="*/ 273 w 273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2">
                      <a:moveTo>
                        <a:pt x="273" y="136"/>
                      </a:moveTo>
                      <a:lnTo>
                        <a:pt x="271" y="164"/>
                      </a:lnTo>
                      <a:lnTo>
                        <a:pt x="251" y="212"/>
                      </a:lnTo>
                      <a:lnTo>
                        <a:pt x="213" y="250"/>
                      </a:lnTo>
                      <a:lnTo>
                        <a:pt x="165" y="270"/>
                      </a:lnTo>
                      <a:lnTo>
                        <a:pt x="137" y="272"/>
                      </a:lnTo>
                      <a:lnTo>
                        <a:pt x="109" y="270"/>
                      </a:lnTo>
                      <a:lnTo>
                        <a:pt x="60" y="250"/>
                      </a:lnTo>
                      <a:lnTo>
                        <a:pt x="24" y="212"/>
                      </a:lnTo>
                      <a:lnTo>
                        <a:pt x="3" y="164"/>
                      </a:lnTo>
                      <a:lnTo>
                        <a:pt x="0" y="136"/>
                      </a:lnTo>
                      <a:lnTo>
                        <a:pt x="3" y="108"/>
                      </a:lnTo>
                      <a:lnTo>
                        <a:pt x="24" y="59"/>
                      </a:lnTo>
                      <a:lnTo>
                        <a:pt x="60" y="23"/>
                      </a:lnTo>
                      <a:lnTo>
                        <a:pt x="109" y="2"/>
                      </a:lnTo>
                      <a:lnTo>
                        <a:pt x="137" y="0"/>
                      </a:lnTo>
                      <a:lnTo>
                        <a:pt x="165" y="2"/>
                      </a:lnTo>
                      <a:lnTo>
                        <a:pt x="213" y="23"/>
                      </a:lnTo>
                      <a:lnTo>
                        <a:pt x="251" y="59"/>
                      </a:lnTo>
                      <a:lnTo>
                        <a:pt x="271" y="108"/>
                      </a:lnTo>
                      <a:lnTo>
                        <a:pt x="273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56" name="Freeform 166">
                  <a:extLst>
                    <a:ext uri="{FF2B5EF4-FFF2-40B4-BE49-F238E27FC236}">
                      <a16:creationId xmlns:a16="http://schemas.microsoft.com/office/drawing/2014/main" id="{855CA29A-9B03-0E48-B024-5A21635F0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7871" y="4279521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3 h 272"/>
                    <a:gd name="T4" fmla="*/ 249 w 272"/>
                    <a:gd name="T5" fmla="*/ 212 h 272"/>
                    <a:gd name="T6" fmla="*/ 213 w 272"/>
                    <a:gd name="T7" fmla="*/ 248 h 272"/>
                    <a:gd name="T8" fmla="*/ 163 w 272"/>
                    <a:gd name="T9" fmla="*/ 269 h 272"/>
                    <a:gd name="T10" fmla="*/ 136 w 272"/>
                    <a:gd name="T11" fmla="*/ 272 h 272"/>
                    <a:gd name="T12" fmla="*/ 108 w 272"/>
                    <a:gd name="T13" fmla="*/ 269 h 272"/>
                    <a:gd name="T14" fmla="*/ 60 w 272"/>
                    <a:gd name="T15" fmla="*/ 248 h 272"/>
                    <a:gd name="T16" fmla="*/ 22 w 272"/>
                    <a:gd name="T17" fmla="*/ 212 h 272"/>
                    <a:gd name="T18" fmla="*/ 1 w 272"/>
                    <a:gd name="T19" fmla="*/ 163 h 272"/>
                    <a:gd name="T20" fmla="*/ 0 w 272"/>
                    <a:gd name="T21" fmla="*/ 136 h 272"/>
                    <a:gd name="T22" fmla="*/ 1 w 272"/>
                    <a:gd name="T23" fmla="*/ 107 h 272"/>
                    <a:gd name="T24" fmla="*/ 22 w 272"/>
                    <a:gd name="T25" fmla="*/ 58 h 272"/>
                    <a:gd name="T26" fmla="*/ 60 w 272"/>
                    <a:gd name="T27" fmla="*/ 22 h 272"/>
                    <a:gd name="T28" fmla="*/ 108 w 272"/>
                    <a:gd name="T29" fmla="*/ 1 h 272"/>
                    <a:gd name="T30" fmla="*/ 136 w 272"/>
                    <a:gd name="T31" fmla="*/ 0 h 272"/>
                    <a:gd name="T32" fmla="*/ 163 w 272"/>
                    <a:gd name="T33" fmla="*/ 1 h 272"/>
                    <a:gd name="T34" fmla="*/ 213 w 272"/>
                    <a:gd name="T35" fmla="*/ 22 h 272"/>
                    <a:gd name="T36" fmla="*/ 249 w 272"/>
                    <a:gd name="T37" fmla="*/ 58 h 272"/>
                    <a:gd name="T38" fmla="*/ 270 w 272"/>
                    <a:gd name="T39" fmla="*/ 107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3"/>
                      </a:lnTo>
                      <a:lnTo>
                        <a:pt x="249" y="212"/>
                      </a:lnTo>
                      <a:lnTo>
                        <a:pt x="213" y="248"/>
                      </a:lnTo>
                      <a:lnTo>
                        <a:pt x="163" y="269"/>
                      </a:lnTo>
                      <a:lnTo>
                        <a:pt x="136" y="272"/>
                      </a:lnTo>
                      <a:lnTo>
                        <a:pt x="108" y="269"/>
                      </a:lnTo>
                      <a:lnTo>
                        <a:pt x="60" y="248"/>
                      </a:lnTo>
                      <a:lnTo>
                        <a:pt x="22" y="212"/>
                      </a:lnTo>
                      <a:lnTo>
                        <a:pt x="1" y="163"/>
                      </a:lnTo>
                      <a:lnTo>
                        <a:pt x="0" y="136"/>
                      </a:lnTo>
                      <a:lnTo>
                        <a:pt x="1" y="107"/>
                      </a:lnTo>
                      <a:lnTo>
                        <a:pt x="22" y="58"/>
                      </a:lnTo>
                      <a:lnTo>
                        <a:pt x="60" y="22"/>
                      </a:lnTo>
                      <a:lnTo>
                        <a:pt x="108" y="1"/>
                      </a:lnTo>
                      <a:lnTo>
                        <a:pt x="136" y="0"/>
                      </a:lnTo>
                      <a:lnTo>
                        <a:pt x="163" y="1"/>
                      </a:lnTo>
                      <a:lnTo>
                        <a:pt x="213" y="22"/>
                      </a:lnTo>
                      <a:lnTo>
                        <a:pt x="249" y="58"/>
                      </a:lnTo>
                      <a:lnTo>
                        <a:pt x="270" y="107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57" name="Freeform 167">
                  <a:extLst>
                    <a:ext uri="{FF2B5EF4-FFF2-40B4-BE49-F238E27FC236}">
                      <a16:creationId xmlns:a16="http://schemas.microsoft.com/office/drawing/2014/main" id="{8D08946B-DE0A-A747-93FE-B3C639505F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0430" y="4607249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4 h 272"/>
                    <a:gd name="T4" fmla="*/ 250 w 272"/>
                    <a:gd name="T5" fmla="*/ 212 h 272"/>
                    <a:gd name="T6" fmla="*/ 213 w 272"/>
                    <a:gd name="T7" fmla="*/ 250 h 272"/>
                    <a:gd name="T8" fmla="*/ 165 w 272"/>
                    <a:gd name="T9" fmla="*/ 270 h 272"/>
                    <a:gd name="T10" fmla="*/ 136 w 272"/>
                    <a:gd name="T11" fmla="*/ 272 h 272"/>
                    <a:gd name="T12" fmla="*/ 109 w 272"/>
                    <a:gd name="T13" fmla="*/ 270 h 272"/>
                    <a:gd name="T14" fmla="*/ 60 w 272"/>
                    <a:gd name="T15" fmla="*/ 250 h 272"/>
                    <a:gd name="T16" fmla="*/ 23 w 272"/>
                    <a:gd name="T17" fmla="*/ 212 h 272"/>
                    <a:gd name="T18" fmla="*/ 3 w 272"/>
                    <a:gd name="T19" fmla="*/ 164 h 272"/>
                    <a:gd name="T20" fmla="*/ 0 w 272"/>
                    <a:gd name="T21" fmla="*/ 136 h 272"/>
                    <a:gd name="T22" fmla="*/ 3 w 272"/>
                    <a:gd name="T23" fmla="*/ 108 h 272"/>
                    <a:gd name="T24" fmla="*/ 23 w 272"/>
                    <a:gd name="T25" fmla="*/ 59 h 272"/>
                    <a:gd name="T26" fmla="*/ 60 w 272"/>
                    <a:gd name="T27" fmla="*/ 23 h 272"/>
                    <a:gd name="T28" fmla="*/ 109 w 272"/>
                    <a:gd name="T29" fmla="*/ 2 h 272"/>
                    <a:gd name="T30" fmla="*/ 136 w 272"/>
                    <a:gd name="T31" fmla="*/ 0 h 272"/>
                    <a:gd name="T32" fmla="*/ 165 w 272"/>
                    <a:gd name="T33" fmla="*/ 2 h 272"/>
                    <a:gd name="T34" fmla="*/ 213 w 272"/>
                    <a:gd name="T35" fmla="*/ 23 h 272"/>
                    <a:gd name="T36" fmla="*/ 250 w 272"/>
                    <a:gd name="T37" fmla="*/ 59 h 272"/>
                    <a:gd name="T38" fmla="*/ 271 w 272"/>
                    <a:gd name="T39" fmla="*/ 108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4"/>
                      </a:lnTo>
                      <a:lnTo>
                        <a:pt x="250" y="212"/>
                      </a:lnTo>
                      <a:lnTo>
                        <a:pt x="213" y="250"/>
                      </a:lnTo>
                      <a:lnTo>
                        <a:pt x="165" y="270"/>
                      </a:lnTo>
                      <a:lnTo>
                        <a:pt x="136" y="272"/>
                      </a:lnTo>
                      <a:lnTo>
                        <a:pt x="109" y="270"/>
                      </a:lnTo>
                      <a:lnTo>
                        <a:pt x="60" y="250"/>
                      </a:lnTo>
                      <a:lnTo>
                        <a:pt x="23" y="212"/>
                      </a:lnTo>
                      <a:lnTo>
                        <a:pt x="3" y="164"/>
                      </a:lnTo>
                      <a:lnTo>
                        <a:pt x="0" y="136"/>
                      </a:lnTo>
                      <a:lnTo>
                        <a:pt x="3" y="108"/>
                      </a:lnTo>
                      <a:lnTo>
                        <a:pt x="23" y="59"/>
                      </a:lnTo>
                      <a:lnTo>
                        <a:pt x="60" y="23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65" y="2"/>
                      </a:lnTo>
                      <a:lnTo>
                        <a:pt x="213" y="23"/>
                      </a:lnTo>
                      <a:lnTo>
                        <a:pt x="250" y="59"/>
                      </a:lnTo>
                      <a:lnTo>
                        <a:pt x="271" y="108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58" name="Freeform 168">
                  <a:extLst>
                    <a:ext uri="{FF2B5EF4-FFF2-40B4-BE49-F238E27FC236}">
                      <a16:creationId xmlns:a16="http://schemas.microsoft.com/office/drawing/2014/main" id="{1CBC16E8-DAB2-204C-9356-E76845F833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4828" y="4393877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5 h 272"/>
                    <a:gd name="T4" fmla="*/ 249 w 272"/>
                    <a:gd name="T5" fmla="*/ 213 h 272"/>
                    <a:gd name="T6" fmla="*/ 213 w 272"/>
                    <a:gd name="T7" fmla="*/ 250 h 272"/>
                    <a:gd name="T8" fmla="*/ 163 w 272"/>
                    <a:gd name="T9" fmla="*/ 271 h 272"/>
                    <a:gd name="T10" fmla="*/ 136 w 272"/>
                    <a:gd name="T11" fmla="*/ 272 h 272"/>
                    <a:gd name="T12" fmla="*/ 108 w 272"/>
                    <a:gd name="T13" fmla="*/ 271 h 272"/>
                    <a:gd name="T14" fmla="*/ 60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5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60 w 272"/>
                    <a:gd name="T27" fmla="*/ 24 h 272"/>
                    <a:gd name="T28" fmla="*/ 108 w 272"/>
                    <a:gd name="T29" fmla="*/ 3 h 272"/>
                    <a:gd name="T30" fmla="*/ 136 w 272"/>
                    <a:gd name="T31" fmla="*/ 0 h 272"/>
                    <a:gd name="T32" fmla="*/ 163 w 272"/>
                    <a:gd name="T33" fmla="*/ 3 h 272"/>
                    <a:gd name="T34" fmla="*/ 213 w 272"/>
                    <a:gd name="T35" fmla="*/ 24 h 272"/>
                    <a:gd name="T36" fmla="*/ 249 w 272"/>
                    <a:gd name="T37" fmla="*/ 60 h 272"/>
                    <a:gd name="T38" fmla="*/ 270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5"/>
                      </a:lnTo>
                      <a:lnTo>
                        <a:pt x="249" y="213"/>
                      </a:lnTo>
                      <a:lnTo>
                        <a:pt x="213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8" y="271"/>
                      </a:lnTo>
                      <a:lnTo>
                        <a:pt x="60" y="250"/>
                      </a:lnTo>
                      <a:lnTo>
                        <a:pt x="22" y="213"/>
                      </a:lnTo>
                      <a:lnTo>
                        <a:pt x="1" y="165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60" y="24"/>
                      </a:lnTo>
                      <a:lnTo>
                        <a:pt x="108" y="3"/>
                      </a:lnTo>
                      <a:lnTo>
                        <a:pt x="136" y="0"/>
                      </a:lnTo>
                      <a:lnTo>
                        <a:pt x="163" y="3"/>
                      </a:lnTo>
                      <a:lnTo>
                        <a:pt x="213" y="24"/>
                      </a:lnTo>
                      <a:lnTo>
                        <a:pt x="249" y="60"/>
                      </a:lnTo>
                      <a:lnTo>
                        <a:pt x="270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59" name="Freeform 169">
                  <a:extLst>
                    <a:ext uri="{FF2B5EF4-FFF2-40B4-BE49-F238E27FC236}">
                      <a16:creationId xmlns:a16="http://schemas.microsoft.com/office/drawing/2014/main" id="{8F320061-363E-1E44-878B-C754C89870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6591" y="4194452"/>
                  <a:ext cx="132486" cy="131091"/>
                </a:xfrm>
                <a:custGeom>
                  <a:avLst/>
                  <a:gdLst>
                    <a:gd name="T0" fmla="*/ 377 w 377"/>
                    <a:gd name="T1" fmla="*/ 190 h 379"/>
                    <a:gd name="T2" fmla="*/ 377 w 377"/>
                    <a:gd name="T3" fmla="*/ 209 h 379"/>
                    <a:gd name="T4" fmla="*/ 369 w 377"/>
                    <a:gd name="T5" fmla="*/ 245 h 379"/>
                    <a:gd name="T6" fmla="*/ 355 w 377"/>
                    <a:gd name="T7" fmla="*/ 279 h 379"/>
                    <a:gd name="T8" fmla="*/ 334 w 377"/>
                    <a:gd name="T9" fmla="*/ 310 h 379"/>
                    <a:gd name="T10" fmla="*/ 308 w 377"/>
                    <a:gd name="T11" fmla="*/ 335 h 379"/>
                    <a:gd name="T12" fmla="*/ 279 w 377"/>
                    <a:gd name="T13" fmla="*/ 355 h 379"/>
                    <a:gd name="T14" fmla="*/ 245 w 377"/>
                    <a:gd name="T15" fmla="*/ 370 h 379"/>
                    <a:gd name="T16" fmla="*/ 207 w 377"/>
                    <a:gd name="T17" fmla="*/ 377 h 379"/>
                    <a:gd name="T18" fmla="*/ 188 w 377"/>
                    <a:gd name="T19" fmla="*/ 379 h 379"/>
                    <a:gd name="T20" fmla="*/ 168 w 377"/>
                    <a:gd name="T21" fmla="*/ 377 h 379"/>
                    <a:gd name="T22" fmla="*/ 132 w 377"/>
                    <a:gd name="T23" fmla="*/ 370 h 379"/>
                    <a:gd name="T24" fmla="*/ 98 w 377"/>
                    <a:gd name="T25" fmla="*/ 355 h 379"/>
                    <a:gd name="T26" fmla="*/ 69 w 377"/>
                    <a:gd name="T27" fmla="*/ 335 h 379"/>
                    <a:gd name="T28" fmla="*/ 43 w 377"/>
                    <a:gd name="T29" fmla="*/ 310 h 379"/>
                    <a:gd name="T30" fmla="*/ 22 w 377"/>
                    <a:gd name="T31" fmla="*/ 279 h 379"/>
                    <a:gd name="T32" fmla="*/ 8 w 377"/>
                    <a:gd name="T33" fmla="*/ 245 h 379"/>
                    <a:gd name="T34" fmla="*/ 0 w 377"/>
                    <a:gd name="T35" fmla="*/ 209 h 379"/>
                    <a:gd name="T36" fmla="*/ 0 w 377"/>
                    <a:gd name="T37" fmla="*/ 190 h 379"/>
                    <a:gd name="T38" fmla="*/ 0 w 377"/>
                    <a:gd name="T39" fmla="*/ 170 h 379"/>
                    <a:gd name="T40" fmla="*/ 8 w 377"/>
                    <a:gd name="T41" fmla="*/ 133 h 379"/>
                    <a:gd name="T42" fmla="*/ 22 w 377"/>
                    <a:gd name="T43" fmla="*/ 99 h 379"/>
                    <a:gd name="T44" fmla="*/ 43 w 377"/>
                    <a:gd name="T45" fmla="*/ 69 h 379"/>
                    <a:gd name="T46" fmla="*/ 69 w 377"/>
                    <a:gd name="T47" fmla="*/ 43 h 379"/>
                    <a:gd name="T48" fmla="*/ 98 w 377"/>
                    <a:gd name="T49" fmla="*/ 24 h 379"/>
                    <a:gd name="T50" fmla="*/ 132 w 377"/>
                    <a:gd name="T51" fmla="*/ 8 h 379"/>
                    <a:gd name="T52" fmla="*/ 168 w 377"/>
                    <a:gd name="T53" fmla="*/ 2 h 379"/>
                    <a:gd name="T54" fmla="*/ 188 w 377"/>
                    <a:gd name="T55" fmla="*/ 0 h 379"/>
                    <a:gd name="T56" fmla="*/ 207 w 377"/>
                    <a:gd name="T57" fmla="*/ 2 h 379"/>
                    <a:gd name="T58" fmla="*/ 245 w 377"/>
                    <a:gd name="T59" fmla="*/ 8 h 379"/>
                    <a:gd name="T60" fmla="*/ 279 w 377"/>
                    <a:gd name="T61" fmla="*/ 24 h 379"/>
                    <a:gd name="T62" fmla="*/ 308 w 377"/>
                    <a:gd name="T63" fmla="*/ 43 h 379"/>
                    <a:gd name="T64" fmla="*/ 334 w 377"/>
                    <a:gd name="T65" fmla="*/ 69 h 379"/>
                    <a:gd name="T66" fmla="*/ 355 w 377"/>
                    <a:gd name="T67" fmla="*/ 99 h 379"/>
                    <a:gd name="T68" fmla="*/ 369 w 377"/>
                    <a:gd name="T69" fmla="*/ 133 h 379"/>
                    <a:gd name="T70" fmla="*/ 377 w 377"/>
                    <a:gd name="T71" fmla="*/ 170 h 379"/>
                    <a:gd name="T72" fmla="*/ 377 w 377"/>
                    <a:gd name="T73" fmla="*/ 190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7" h="379">
                      <a:moveTo>
                        <a:pt x="377" y="190"/>
                      </a:moveTo>
                      <a:lnTo>
                        <a:pt x="377" y="209"/>
                      </a:lnTo>
                      <a:lnTo>
                        <a:pt x="369" y="245"/>
                      </a:lnTo>
                      <a:lnTo>
                        <a:pt x="355" y="279"/>
                      </a:lnTo>
                      <a:lnTo>
                        <a:pt x="334" y="310"/>
                      </a:lnTo>
                      <a:lnTo>
                        <a:pt x="308" y="335"/>
                      </a:lnTo>
                      <a:lnTo>
                        <a:pt x="279" y="355"/>
                      </a:lnTo>
                      <a:lnTo>
                        <a:pt x="245" y="370"/>
                      </a:lnTo>
                      <a:lnTo>
                        <a:pt x="207" y="377"/>
                      </a:lnTo>
                      <a:lnTo>
                        <a:pt x="188" y="379"/>
                      </a:lnTo>
                      <a:lnTo>
                        <a:pt x="168" y="377"/>
                      </a:lnTo>
                      <a:lnTo>
                        <a:pt x="132" y="370"/>
                      </a:lnTo>
                      <a:lnTo>
                        <a:pt x="98" y="355"/>
                      </a:lnTo>
                      <a:lnTo>
                        <a:pt x="69" y="335"/>
                      </a:lnTo>
                      <a:lnTo>
                        <a:pt x="43" y="310"/>
                      </a:lnTo>
                      <a:lnTo>
                        <a:pt x="22" y="279"/>
                      </a:lnTo>
                      <a:lnTo>
                        <a:pt x="8" y="245"/>
                      </a:lnTo>
                      <a:lnTo>
                        <a:pt x="0" y="209"/>
                      </a:lnTo>
                      <a:lnTo>
                        <a:pt x="0" y="190"/>
                      </a:lnTo>
                      <a:lnTo>
                        <a:pt x="0" y="170"/>
                      </a:lnTo>
                      <a:lnTo>
                        <a:pt x="8" y="133"/>
                      </a:lnTo>
                      <a:lnTo>
                        <a:pt x="22" y="99"/>
                      </a:lnTo>
                      <a:lnTo>
                        <a:pt x="43" y="69"/>
                      </a:lnTo>
                      <a:lnTo>
                        <a:pt x="69" y="43"/>
                      </a:lnTo>
                      <a:lnTo>
                        <a:pt x="98" y="24"/>
                      </a:lnTo>
                      <a:lnTo>
                        <a:pt x="132" y="8"/>
                      </a:lnTo>
                      <a:lnTo>
                        <a:pt x="168" y="2"/>
                      </a:lnTo>
                      <a:lnTo>
                        <a:pt x="188" y="0"/>
                      </a:lnTo>
                      <a:lnTo>
                        <a:pt x="207" y="2"/>
                      </a:lnTo>
                      <a:lnTo>
                        <a:pt x="245" y="8"/>
                      </a:lnTo>
                      <a:lnTo>
                        <a:pt x="279" y="24"/>
                      </a:lnTo>
                      <a:lnTo>
                        <a:pt x="308" y="43"/>
                      </a:lnTo>
                      <a:lnTo>
                        <a:pt x="334" y="69"/>
                      </a:lnTo>
                      <a:lnTo>
                        <a:pt x="355" y="99"/>
                      </a:lnTo>
                      <a:lnTo>
                        <a:pt x="369" y="133"/>
                      </a:lnTo>
                      <a:lnTo>
                        <a:pt x="377" y="170"/>
                      </a:lnTo>
                      <a:lnTo>
                        <a:pt x="377" y="19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60" name="Freeform 170">
                  <a:extLst>
                    <a:ext uri="{FF2B5EF4-FFF2-40B4-BE49-F238E27FC236}">
                      <a16:creationId xmlns:a16="http://schemas.microsoft.com/office/drawing/2014/main" id="{EF2FA874-93B0-CE43-93F8-190E2C50F8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0037" y="3671483"/>
                  <a:ext cx="65546" cy="65546"/>
                </a:xfrm>
                <a:custGeom>
                  <a:avLst/>
                  <a:gdLst>
                    <a:gd name="T0" fmla="*/ 189 w 189"/>
                    <a:gd name="T1" fmla="*/ 94 h 188"/>
                    <a:gd name="T2" fmla="*/ 188 w 189"/>
                    <a:gd name="T3" fmla="*/ 114 h 188"/>
                    <a:gd name="T4" fmla="*/ 174 w 189"/>
                    <a:gd name="T5" fmla="*/ 147 h 188"/>
                    <a:gd name="T6" fmla="*/ 148 w 189"/>
                    <a:gd name="T7" fmla="*/ 172 h 188"/>
                    <a:gd name="T8" fmla="*/ 114 w 189"/>
                    <a:gd name="T9" fmla="*/ 186 h 188"/>
                    <a:gd name="T10" fmla="*/ 95 w 189"/>
                    <a:gd name="T11" fmla="*/ 188 h 188"/>
                    <a:gd name="T12" fmla="*/ 75 w 189"/>
                    <a:gd name="T13" fmla="*/ 186 h 188"/>
                    <a:gd name="T14" fmla="*/ 42 w 189"/>
                    <a:gd name="T15" fmla="*/ 172 h 188"/>
                    <a:gd name="T16" fmla="*/ 16 w 189"/>
                    <a:gd name="T17" fmla="*/ 147 h 188"/>
                    <a:gd name="T18" fmla="*/ 1 w 189"/>
                    <a:gd name="T19" fmla="*/ 114 h 188"/>
                    <a:gd name="T20" fmla="*/ 0 w 189"/>
                    <a:gd name="T21" fmla="*/ 94 h 188"/>
                    <a:gd name="T22" fmla="*/ 1 w 189"/>
                    <a:gd name="T23" fmla="*/ 75 h 188"/>
                    <a:gd name="T24" fmla="*/ 16 w 189"/>
                    <a:gd name="T25" fmla="*/ 41 h 188"/>
                    <a:gd name="T26" fmla="*/ 42 w 189"/>
                    <a:gd name="T27" fmla="*/ 15 h 188"/>
                    <a:gd name="T28" fmla="*/ 75 w 189"/>
                    <a:gd name="T29" fmla="*/ 1 h 188"/>
                    <a:gd name="T30" fmla="*/ 95 w 189"/>
                    <a:gd name="T31" fmla="*/ 0 h 188"/>
                    <a:gd name="T32" fmla="*/ 114 w 189"/>
                    <a:gd name="T33" fmla="*/ 1 h 188"/>
                    <a:gd name="T34" fmla="*/ 148 w 189"/>
                    <a:gd name="T35" fmla="*/ 15 h 188"/>
                    <a:gd name="T36" fmla="*/ 174 w 189"/>
                    <a:gd name="T37" fmla="*/ 41 h 188"/>
                    <a:gd name="T38" fmla="*/ 188 w 189"/>
                    <a:gd name="T39" fmla="*/ 75 h 188"/>
                    <a:gd name="T40" fmla="*/ 189 w 189"/>
                    <a:gd name="T41" fmla="*/ 94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9" h="188">
                      <a:moveTo>
                        <a:pt x="189" y="94"/>
                      </a:moveTo>
                      <a:lnTo>
                        <a:pt x="188" y="114"/>
                      </a:lnTo>
                      <a:lnTo>
                        <a:pt x="174" y="147"/>
                      </a:lnTo>
                      <a:lnTo>
                        <a:pt x="148" y="172"/>
                      </a:lnTo>
                      <a:lnTo>
                        <a:pt x="114" y="186"/>
                      </a:lnTo>
                      <a:lnTo>
                        <a:pt x="95" y="188"/>
                      </a:lnTo>
                      <a:lnTo>
                        <a:pt x="75" y="186"/>
                      </a:lnTo>
                      <a:lnTo>
                        <a:pt x="42" y="172"/>
                      </a:lnTo>
                      <a:lnTo>
                        <a:pt x="16" y="147"/>
                      </a:lnTo>
                      <a:lnTo>
                        <a:pt x="1" y="114"/>
                      </a:lnTo>
                      <a:lnTo>
                        <a:pt x="0" y="94"/>
                      </a:lnTo>
                      <a:lnTo>
                        <a:pt x="1" y="75"/>
                      </a:lnTo>
                      <a:lnTo>
                        <a:pt x="16" y="41"/>
                      </a:lnTo>
                      <a:lnTo>
                        <a:pt x="42" y="15"/>
                      </a:lnTo>
                      <a:lnTo>
                        <a:pt x="75" y="1"/>
                      </a:lnTo>
                      <a:lnTo>
                        <a:pt x="95" y="0"/>
                      </a:lnTo>
                      <a:lnTo>
                        <a:pt x="114" y="1"/>
                      </a:lnTo>
                      <a:lnTo>
                        <a:pt x="148" y="15"/>
                      </a:lnTo>
                      <a:lnTo>
                        <a:pt x="174" y="41"/>
                      </a:lnTo>
                      <a:lnTo>
                        <a:pt x="188" y="75"/>
                      </a:lnTo>
                      <a:lnTo>
                        <a:pt x="189" y="9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61" name="Freeform 171">
                  <a:extLst>
                    <a:ext uri="{FF2B5EF4-FFF2-40B4-BE49-F238E27FC236}">
                      <a16:creationId xmlns:a16="http://schemas.microsoft.com/office/drawing/2014/main" id="{FB7D20EC-F065-264C-9B1E-E6A03A52B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7658" y="3382804"/>
                  <a:ext cx="65546" cy="65546"/>
                </a:xfrm>
                <a:custGeom>
                  <a:avLst/>
                  <a:gdLst>
                    <a:gd name="T0" fmla="*/ 188 w 188"/>
                    <a:gd name="T1" fmla="*/ 94 h 188"/>
                    <a:gd name="T2" fmla="*/ 187 w 188"/>
                    <a:gd name="T3" fmla="*/ 113 h 188"/>
                    <a:gd name="T4" fmla="*/ 172 w 188"/>
                    <a:gd name="T5" fmla="*/ 146 h 188"/>
                    <a:gd name="T6" fmla="*/ 148 w 188"/>
                    <a:gd name="T7" fmla="*/ 172 h 188"/>
                    <a:gd name="T8" fmla="*/ 114 w 188"/>
                    <a:gd name="T9" fmla="*/ 186 h 188"/>
                    <a:gd name="T10" fmla="*/ 95 w 188"/>
                    <a:gd name="T11" fmla="*/ 188 h 188"/>
                    <a:gd name="T12" fmla="*/ 75 w 188"/>
                    <a:gd name="T13" fmla="*/ 186 h 188"/>
                    <a:gd name="T14" fmla="*/ 41 w 188"/>
                    <a:gd name="T15" fmla="*/ 172 h 188"/>
                    <a:gd name="T16" fmla="*/ 16 w 188"/>
                    <a:gd name="T17" fmla="*/ 146 h 188"/>
                    <a:gd name="T18" fmla="*/ 1 w 188"/>
                    <a:gd name="T19" fmla="*/ 113 h 188"/>
                    <a:gd name="T20" fmla="*/ 0 w 188"/>
                    <a:gd name="T21" fmla="*/ 94 h 188"/>
                    <a:gd name="T22" fmla="*/ 1 w 188"/>
                    <a:gd name="T23" fmla="*/ 75 h 188"/>
                    <a:gd name="T24" fmla="*/ 16 w 188"/>
                    <a:gd name="T25" fmla="*/ 41 h 188"/>
                    <a:gd name="T26" fmla="*/ 41 w 188"/>
                    <a:gd name="T27" fmla="*/ 15 h 188"/>
                    <a:gd name="T28" fmla="*/ 75 w 188"/>
                    <a:gd name="T29" fmla="*/ 1 h 188"/>
                    <a:gd name="T30" fmla="*/ 95 w 188"/>
                    <a:gd name="T31" fmla="*/ 0 h 188"/>
                    <a:gd name="T32" fmla="*/ 114 w 188"/>
                    <a:gd name="T33" fmla="*/ 1 h 188"/>
                    <a:gd name="T34" fmla="*/ 148 w 188"/>
                    <a:gd name="T35" fmla="*/ 15 h 188"/>
                    <a:gd name="T36" fmla="*/ 172 w 188"/>
                    <a:gd name="T37" fmla="*/ 41 h 188"/>
                    <a:gd name="T38" fmla="*/ 187 w 188"/>
                    <a:gd name="T39" fmla="*/ 75 h 188"/>
                    <a:gd name="T40" fmla="*/ 188 w 188"/>
                    <a:gd name="T41" fmla="*/ 94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8" h="188">
                      <a:moveTo>
                        <a:pt x="188" y="94"/>
                      </a:moveTo>
                      <a:lnTo>
                        <a:pt x="187" y="113"/>
                      </a:lnTo>
                      <a:lnTo>
                        <a:pt x="172" y="146"/>
                      </a:lnTo>
                      <a:lnTo>
                        <a:pt x="148" y="172"/>
                      </a:lnTo>
                      <a:lnTo>
                        <a:pt x="114" y="186"/>
                      </a:lnTo>
                      <a:lnTo>
                        <a:pt x="95" y="188"/>
                      </a:lnTo>
                      <a:lnTo>
                        <a:pt x="75" y="186"/>
                      </a:lnTo>
                      <a:lnTo>
                        <a:pt x="41" y="172"/>
                      </a:lnTo>
                      <a:lnTo>
                        <a:pt x="16" y="146"/>
                      </a:lnTo>
                      <a:lnTo>
                        <a:pt x="1" y="113"/>
                      </a:lnTo>
                      <a:lnTo>
                        <a:pt x="0" y="94"/>
                      </a:lnTo>
                      <a:lnTo>
                        <a:pt x="1" y="75"/>
                      </a:lnTo>
                      <a:lnTo>
                        <a:pt x="16" y="41"/>
                      </a:lnTo>
                      <a:lnTo>
                        <a:pt x="41" y="15"/>
                      </a:lnTo>
                      <a:lnTo>
                        <a:pt x="75" y="1"/>
                      </a:lnTo>
                      <a:lnTo>
                        <a:pt x="95" y="0"/>
                      </a:lnTo>
                      <a:lnTo>
                        <a:pt x="114" y="1"/>
                      </a:lnTo>
                      <a:lnTo>
                        <a:pt x="148" y="15"/>
                      </a:lnTo>
                      <a:lnTo>
                        <a:pt x="172" y="41"/>
                      </a:lnTo>
                      <a:lnTo>
                        <a:pt x="187" y="75"/>
                      </a:lnTo>
                      <a:lnTo>
                        <a:pt x="188" y="9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62" name="Freeform 172">
                  <a:extLst>
                    <a:ext uri="{FF2B5EF4-FFF2-40B4-BE49-F238E27FC236}">
                      <a16:creationId xmlns:a16="http://schemas.microsoft.com/office/drawing/2014/main" id="{26235933-4517-4940-B180-0E21F82630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4810" y="3919021"/>
                  <a:ext cx="65546" cy="65546"/>
                </a:xfrm>
                <a:custGeom>
                  <a:avLst/>
                  <a:gdLst>
                    <a:gd name="T0" fmla="*/ 188 w 188"/>
                    <a:gd name="T1" fmla="*/ 94 h 188"/>
                    <a:gd name="T2" fmla="*/ 187 w 188"/>
                    <a:gd name="T3" fmla="*/ 114 h 188"/>
                    <a:gd name="T4" fmla="*/ 173 w 188"/>
                    <a:gd name="T5" fmla="*/ 147 h 188"/>
                    <a:gd name="T6" fmla="*/ 148 w 188"/>
                    <a:gd name="T7" fmla="*/ 172 h 188"/>
                    <a:gd name="T8" fmla="*/ 114 w 188"/>
                    <a:gd name="T9" fmla="*/ 186 h 188"/>
                    <a:gd name="T10" fmla="*/ 95 w 188"/>
                    <a:gd name="T11" fmla="*/ 188 h 188"/>
                    <a:gd name="T12" fmla="*/ 75 w 188"/>
                    <a:gd name="T13" fmla="*/ 186 h 188"/>
                    <a:gd name="T14" fmla="*/ 42 w 188"/>
                    <a:gd name="T15" fmla="*/ 172 h 188"/>
                    <a:gd name="T16" fmla="*/ 16 w 188"/>
                    <a:gd name="T17" fmla="*/ 147 h 188"/>
                    <a:gd name="T18" fmla="*/ 2 w 188"/>
                    <a:gd name="T19" fmla="*/ 114 h 188"/>
                    <a:gd name="T20" fmla="*/ 0 w 188"/>
                    <a:gd name="T21" fmla="*/ 94 h 188"/>
                    <a:gd name="T22" fmla="*/ 2 w 188"/>
                    <a:gd name="T23" fmla="*/ 75 h 188"/>
                    <a:gd name="T24" fmla="*/ 16 w 188"/>
                    <a:gd name="T25" fmla="*/ 41 h 188"/>
                    <a:gd name="T26" fmla="*/ 42 w 188"/>
                    <a:gd name="T27" fmla="*/ 15 h 188"/>
                    <a:gd name="T28" fmla="*/ 75 w 188"/>
                    <a:gd name="T29" fmla="*/ 1 h 188"/>
                    <a:gd name="T30" fmla="*/ 95 w 188"/>
                    <a:gd name="T31" fmla="*/ 0 h 188"/>
                    <a:gd name="T32" fmla="*/ 114 w 188"/>
                    <a:gd name="T33" fmla="*/ 1 h 188"/>
                    <a:gd name="T34" fmla="*/ 148 w 188"/>
                    <a:gd name="T35" fmla="*/ 15 h 188"/>
                    <a:gd name="T36" fmla="*/ 173 w 188"/>
                    <a:gd name="T37" fmla="*/ 41 h 188"/>
                    <a:gd name="T38" fmla="*/ 187 w 188"/>
                    <a:gd name="T39" fmla="*/ 75 h 188"/>
                    <a:gd name="T40" fmla="*/ 188 w 188"/>
                    <a:gd name="T41" fmla="*/ 94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8" h="188">
                      <a:moveTo>
                        <a:pt x="188" y="94"/>
                      </a:moveTo>
                      <a:lnTo>
                        <a:pt x="187" y="114"/>
                      </a:lnTo>
                      <a:lnTo>
                        <a:pt x="173" y="147"/>
                      </a:lnTo>
                      <a:lnTo>
                        <a:pt x="148" y="172"/>
                      </a:lnTo>
                      <a:lnTo>
                        <a:pt x="114" y="186"/>
                      </a:lnTo>
                      <a:lnTo>
                        <a:pt x="95" y="188"/>
                      </a:lnTo>
                      <a:lnTo>
                        <a:pt x="75" y="186"/>
                      </a:lnTo>
                      <a:lnTo>
                        <a:pt x="42" y="172"/>
                      </a:lnTo>
                      <a:lnTo>
                        <a:pt x="16" y="147"/>
                      </a:lnTo>
                      <a:lnTo>
                        <a:pt x="2" y="114"/>
                      </a:lnTo>
                      <a:lnTo>
                        <a:pt x="0" y="94"/>
                      </a:lnTo>
                      <a:lnTo>
                        <a:pt x="2" y="75"/>
                      </a:lnTo>
                      <a:lnTo>
                        <a:pt x="16" y="41"/>
                      </a:lnTo>
                      <a:lnTo>
                        <a:pt x="42" y="15"/>
                      </a:lnTo>
                      <a:lnTo>
                        <a:pt x="75" y="1"/>
                      </a:lnTo>
                      <a:lnTo>
                        <a:pt x="95" y="0"/>
                      </a:lnTo>
                      <a:lnTo>
                        <a:pt x="114" y="1"/>
                      </a:lnTo>
                      <a:lnTo>
                        <a:pt x="148" y="15"/>
                      </a:lnTo>
                      <a:lnTo>
                        <a:pt x="173" y="41"/>
                      </a:lnTo>
                      <a:lnTo>
                        <a:pt x="187" y="75"/>
                      </a:lnTo>
                      <a:lnTo>
                        <a:pt x="188" y="9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63" name="Freeform 174">
                  <a:extLst>
                    <a:ext uri="{FF2B5EF4-FFF2-40B4-BE49-F238E27FC236}">
                      <a16:creationId xmlns:a16="http://schemas.microsoft.com/office/drawing/2014/main" id="{E195BB34-A08B-FF4E-BB52-282FB221C3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4139" y="3965740"/>
                  <a:ext cx="96227" cy="93438"/>
                </a:xfrm>
                <a:custGeom>
                  <a:avLst/>
                  <a:gdLst>
                    <a:gd name="T0" fmla="*/ 272 w 272"/>
                    <a:gd name="T1" fmla="*/ 137 h 271"/>
                    <a:gd name="T2" fmla="*/ 271 w 272"/>
                    <a:gd name="T3" fmla="*/ 164 h 271"/>
                    <a:gd name="T4" fmla="*/ 250 w 272"/>
                    <a:gd name="T5" fmla="*/ 213 h 271"/>
                    <a:gd name="T6" fmla="*/ 213 w 272"/>
                    <a:gd name="T7" fmla="*/ 249 h 271"/>
                    <a:gd name="T8" fmla="*/ 163 w 272"/>
                    <a:gd name="T9" fmla="*/ 270 h 271"/>
                    <a:gd name="T10" fmla="*/ 136 w 272"/>
                    <a:gd name="T11" fmla="*/ 271 h 271"/>
                    <a:gd name="T12" fmla="*/ 109 w 272"/>
                    <a:gd name="T13" fmla="*/ 270 h 271"/>
                    <a:gd name="T14" fmla="*/ 60 w 272"/>
                    <a:gd name="T15" fmla="*/ 249 h 271"/>
                    <a:gd name="T16" fmla="*/ 22 w 272"/>
                    <a:gd name="T17" fmla="*/ 213 h 271"/>
                    <a:gd name="T18" fmla="*/ 3 w 272"/>
                    <a:gd name="T19" fmla="*/ 164 h 271"/>
                    <a:gd name="T20" fmla="*/ 0 w 272"/>
                    <a:gd name="T21" fmla="*/ 137 h 271"/>
                    <a:gd name="T22" fmla="*/ 3 w 272"/>
                    <a:gd name="T23" fmla="*/ 108 h 271"/>
                    <a:gd name="T24" fmla="*/ 22 w 272"/>
                    <a:gd name="T25" fmla="*/ 59 h 271"/>
                    <a:gd name="T26" fmla="*/ 60 w 272"/>
                    <a:gd name="T27" fmla="*/ 22 h 271"/>
                    <a:gd name="T28" fmla="*/ 109 w 272"/>
                    <a:gd name="T29" fmla="*/ 2 h 271"/>
                    <a:gd name="T30" fmla="*/ 136 w 272"/>
                    <a:gd name="T31" fmla="*/ 0 h 271"/>
                    <a:gd name="T32" fmla="*/ 163 w 272"/>
                    <a:gd name="T33" fmla="*/ 2 h 271"/>
                    <a:gd name="T34" fmla="*/ 213 w 272"/>
                    <a:gd name="T35" fmla="*/ 22 h 271"/>
                    <a:gd name="T36" fmla="*/ 250 w 272"/>
                    <a:gd name="T37" fmla="*/ 59 h 271"/>
                    <a:gd name="T38" fmla="*/ 271 w 272"/>
                    <a:gd name="T39" fmla="*/ 108 h 271"/>
                    <a:gd name="T40" fmla="*/ 272 w 272"/>
                    <a:gd name="T41" fmla="*/ 137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1">
                      <a:moveTo>
                        <a:pt x="272" y="137"/>
                      </a:moveTo>
                      <a:lnTo>
                        <a:pt x="271" y="164"/>
                      </a:lnTo>
                      <a:lnTo>
                        <a:pt x="250" y="213"/>
                      </a:lnTo>
                      <a:lnTo>
                        <a:pt x="213" y="249"/>
                      </a:lnTo>
                      <a:lnTo>
                        <a:pt x="163" y="270"/>
                      </a:lnTo>
                      <a:lnTo>
                        <a:pt x="136" y="271"/>
                      </a:lnTo>
                      <a:lnTo>
                        <a:pt x="109" y="270"/>
                      </a:lnTo>
                      <a:lnTo>
                        <a:pt x="60" y="249"/>
                      </a:lnTo>
                      <a:lnTo>
                        <a:pt x="22" y="213"/>
                      </a:lnTo>
                      <a:lnTo>
                        <a:pt x="3" y="164"/>
                      </a:lnTo>
                      <a:lnTo>
                        <a:pt x="0" y="137"/>
                      </a:lnTo>
                      <a:lnTo>
                        <a:pt x="3" y="108"/>
                      </a:lnTo>
                      <a:lnTo>
                        <a:pt x="22" y="59"/>
                      </a:lnTo>
                      <a:lnTo>
                        <a:pt x="60" y="22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63" y="2"/>
                      </a:lnTo>
                      <a:lnTo>
                        <a:pt x="213" y="22"/>
                      </a:lnTo>
                      <a:lnTo>
                        <a:pt x="250" y="59"/>
                      </a:lnTo>
                      <a:lnTo>
                        <a:pt x="271" y="108"/>
                      </a:lnTo>
                      <a:lnTo>
                        <a:pt x="272" y="1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64" name="Freeform 176">
                  <a:extLst>
                    <a:ext uri="{FF2B5EF4-FFF2-40B4-BE49-F238E27FC236}">
                      <a16:creationId xmlns:a16="http://schemas.microsoft.com/office/drawing/2014/main" id="{F1332924-73CB-0B46-B785-16962D0B3E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9676" y="3655447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5 h 272"/>
                    <a:gd name="T4" fmla="*/ 250 w 272"/>
                    <a:gd name="T5" fmla="*/ 213 h 272"/>
                    <a:gd name="T6" fmla="*/ 212 w 272"/>
                    <a:gd name="T7" fmla="*/ 250 h 272"/>
                    <a:gd name="T8" fmla="*/ 164 w 272"/>
                    <a:gd name="T9" fmla="*/ 271 h 272"/>
                    <a:gd name="T10" fmla="*/ 136 w 272"/>
                    <a:gd name="T11" fmla="*/ 272 h 272"/>
                    <a:gd name="T12" fmla="*/ 109 w 272"/>
                    <a:gd name="T13" fmla="*/ 271 h 272"/>
                    <a:gd name="T14" fmla="*/ 59 w 272"/>
                    <a:gd name="T15" fmla="*/ 250 h 272"/>
                    <a:gd name="T16" fmla="*/ 23 w 272"/>
                    <a:gd name="T17" fmla="*/ 213 h 272"/>
                    <a:gd name="T18" fmla="*/ 2 w 272"/>
                    <a:gd name="T19" fmla="*/ 165 h 272"/>
                    <a:gd name="T20" fmla="*/ 0 w 272"/>
                    <a:gd name="T21" fmla="*/ 136 h 272"/>
                    <a:gd name="T22" fmla="*/ 2 w 272"/>
                    <a:gd name="T23" fmla="*/ 109 h 272"/>
                    <a:gd name="T24" fmla="*/ 23 w 272"/>
                    <a:gd name="T25" fmla="*/ 60 h 272"/>
                    <a:gd name="T26" fmla="*/ 59 w 272"/>
                    <a:gd name="T27" fmla="*/ 24 h 272"/>
                    <a:gd name="T28" fmla="*/ 109 w 272"/>
                    <a:gd name="T29" fmla="*/ 3 h 272"/>
                    <a:gd name="T30" fmla="*/ 136 w 272"/>
                    <a:gd name="T31" fmla="*/ 0 h 272"/>
                    <a:gd name="T32" fmla="*/ 164 w 272"/>
                    <a:gd name="T33" fmla="*/ 3 h 272"/>
                    <a:gd name="T34" fmla="*/ 212 w 272"/>
                    <a:gd name="T35" fmla="*/ 24 h 272"/>
                    <a:gd name="T36" fmla="*/ 250 w 272"/>
                    <a:gd name="T37" fmla="*/ 60 h 272"/>
                    <a:gd name="T38" fmla="*/ 271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5"/>
                      </a:lnTo>
                      <a:lnTo>
                        <a:pt x="250" y="213"/>
                      </a:lnTo>
                      <a:lnTo>
                        <a:pt x="212" y="250"/>
                      </a:lnTo>
                      <a:lnTo>
                        <a:pt x="164" y="271"/>
                      </a:lnTo>
                      <a:lnTo>
                        <a:pt x="136" y="272"/>
                      </a:lnTo>
                      <a:lnTo>
                        <a:pt x="109" y="271"/>
                      </a:lnTo>
                      <a:lnTo>
                        <a:pt x="59" y="250"/>
                      </a:lnTo>
                      <a:lnTo>
                        <a:pt x="23" y="213"/>
                      </a:lnTo>
                      <a:lnTo>
                        <a:pt x="2" y="165"/>
                      </a:lnTo>
                      <a:lnTo>
                        <a:pt x="0" y="136"/>
                      </a:lnTo>
                      <a:lnTo>
                        <a:pt x="2" y="109"/>
                      </a:lnTo>
                      <a:lnTo>
                        <a:pt x="23" y="60"/>
                      </a:lnTo>
                      <a:lnTo>
                        <a:pt x="59" y="24"/>
                      </a:lnTo>
                      <a:lnTo>
                        <a:pt x="109" y="3"/>
                      </a:lnTo>
                      <a:lnTo>
                        <a:pt x="136" y="0"/>
                      </a:lnTo>
                      <a:lnTo>
                        <a:pt x="164" y="3"/>
                      </a:lnTo>
                      <a:lnTo>
                        <a:pt x="212" y="24"/>
                      </a:lnTo>
                      <a:lnTo>
                        <a:pt x="250" y="60"/>
                      </a:lnTo>
                      <a:lnTo>
                        <a:pt x="271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65" name="Freeform 177">
                  <a:extLst>
                    <a:ext uri="{FF2B5EF4-FFF2-40B4-BE49-F238E27FC236}">
                      <a16:creationId xmlns:a16="http://schemas.microsoft.com/office/drawing/2014/main" id="{72E08B1F-885E-184C-B086-BED49DDA6C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96943" y="4343672"/>
                  <a:ext cx="94832" cy="94832"/>
                </a:xfrm>
                <a:custGeom>
                  <a:avLst/>
                  <a:gdLst>
                    <a:gd name="T0" fmla="*/ 273 w 273"/>
                    <a:gd name="T1" fmla="*/ 136 h 272"/>
                    <a:gd name="T2" fmla="*/ 271 w 273"/>
                    <a:gd name="T3" fmla="*/ 164 h 272"/>
                    <a:gd name="T4" fmla="*/ 251 w 273"/>
                    <a:gd name="T5" fmla="*/ 212 h 272"/>
                    <a:gd name="T6" fmla="*/ 213 w 273"/>
                    <a:gd name="T7" fmla="*/ 250 h 272"/>
                    <a:gd name="T8" fmla="*/ 165 w 273"/>
                    <a:gd name="T9" fmla="*/ 271 h 272"/>
                    <a:gd name="T10" fmla="*/ 136 w 273"/>
                    <a:gd name="T11" fmla="*/ 272 h 272"/>
                    <a:gd name="T12" fmla="*/ 109 w 273"/>
                    <a:gd name="T13" fmla="*/ 271 h 272"/>
                    <a:gd name="T14" fmla="*/ 60 w 273"/>
                    <a:gd name="T15" fmla="*/ 250 h 272"/>
                    <a:gd name="T16" fmla="*/ 24 w 273"/>
                    <a:gd name="T17" fmla="*/ 212 h 272"/>
                    <a:gd name="T18" fmla="*/ 3 w 273"/>
                    <a:gd name="T19" fmla="*/ 164 h 272"/>
                    <a:gd name="T20" fmla="*/ 0 w 273"/>
                    <a:gd name="T21" fmla="*/ 136 h 272"/>
                    <a:gd name="T22" fmla="*/ 3 w 273"/>
                    <a:gd name="T23" fmla="*/ 108 h 272"/>
                    <a:gd name="T24" fmla="*/ 24 w 273"/>
                    <a:gd name="T25" fmla="*/ 59 h 272"/>
                    <a:gd name="T26" fmla="*/ 60 w 273"/>
                    <a:gd name="T27" fmla="*/ 23 h 272"/>
                    <a:gd name="T28" fmla="*/ 109 w 273"/>
                    <a:gd name="T29" fmla="*/ 2 h 272"/>
                    <a:gd name="T30" fmla="*/ 136 w 273"/>
                    <a:gd name="T31" fmla="*/ 0 h 272"/>
                    <a:gd name="T32" fmla="*/ 165 w 273"/>
                    <a:gd name="T33" fmla="*/ 2 h 272"/>
                    <a:gd name="T34" fmla="*/ 213 w 273"/>
                    <a:gd name="T35" fmla="*/ 23 h 272"/>
                    <a:gd name="T36" fmla="*/ 251 w 273"/>
                    <a:gd name="T37" fmla="*/ 59 h 272"/>
                    <a:gd name="T38" fmla="*/ 271 w 273"/>
                    <a:gd name="T39" fmla="*/ 108 h 272"/>
                    <a:gd name="T40" fmla="*/ 273 w 273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2">
                      <a:moveTo>
                        <a:pt x="273" y="136"/>
                      </a:moveTo>
                      <a:lnTo>
                        <a:pt x="271" y="164"/>
                      </a:lnTo>
                      <a:lnTo>
                        <a:pt x="251" y="212"/>
                      </a:lnTo>
                      <a:lnTo>
                        <a:pt x="213" y="250"/>
                      </a:lnTo>
                      <a:lnTo>
                        <a:pt x="165" y="271"/>
                      </a:lnTo>
                      <a:lnTo>
                        <a:pt x="136" y="272"/>
                      </a:lnTo>
                      <a:lnTo>
                        <a:pt x="109" y="271"/>
                      </a:lnTo>
                      <a:lnTo>
                        <a:pt x="60" y="250"/>
                      </a:lnTo>
                      <a:lnTo>
                        <a:pt x="24" y="212"/>
                      </a:lnTo>
                      <a:lnTo>
                        <a:pt x="3" y="164"/>
                      </a:lnTo>
                      <a:lnTo>
                        <a:pt x="0" y="136"/>
                      </a:lnTo>
                      <a:lnTo>
                        <a:pt x="3" y="108"/>
                      </a:lnTo>
                      <a:lnTo>
                        <a:pt x="24" y="59"/>
                      </a:lnTo>
                      <a:lnTo>
                        <a:pt x="60" y="23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65" y="2"/>
                      </a:lnTo>
                      <a:lnTo>
                        <a:pt x="213" y="23"/>
                      </a:lnTo>
                      <a:lnTo>
                        <a:pt x="251" y="59"/>
                      </a:lnTo>
                      <a:lnTo>
                        <a:pt x="271" y="108"/>
                      </a:lnTo>
                      <a:lnTo>
                        <a:pt x="273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66" name="Freeform 179">
                  <a:extLst>
                    <a:ext uri="{FF2B5EF4-FFF2-40B4-BE49-F238E27FC236}">
                      <a16:creationId xmlns:a16="http://schemas.microsoft.com/office/drawing/2014/main" id="{009F4445-4AC4-2647-9D75-97BADFE421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6107" y="5517913"/>
                  <a:ext cx="66940" cy="66940"/>
                </a:xfrm>
                <a:custGeom>
                  <a:avLst/>
                  <a:gdLst>
                    <a:gd name="T0" fmla="*/ 192 w 192"/>
                    <a:gd name="T1" fmla="*/ 96 h 191"/>
                    <a:gd name="T2" fmla="*/ 190 w 192"/>
                    <a:gd name="T3" fmla="*/ 116 h 191"/>
                    <a:gd name="T4" fmla="*/ 175 w 192"/>
                    <a:gd name="T5" fmla="*/ 149 h 191"/>
                    <a:gd name="T6" fmla="*/ 149 w 192"/>
                    <a:gd name="T7" fmla="*/ 175 h 191"/>
                    <a:gd name="T8" fmla="*/ 115 w 192"/>
                    <a:gd name="T9" fmla="*/ 189 h 191"/>
                    <a:gd name="T10" fmla="*/ 96 w 192"/>
                    <a:gd name="T11" fmla="*/ 191 h 191"/>
                    <a:gd name="T12" fmla="*/ 76 w 192"/>
                    <a:gd name="T13" fmla="*/ 189 h 191"/>
                    <a:gd name="T14" fmla="*/ 41 w 192"/>
                    <a:gd name="T15" fmla="*/ 175 h 191"/>
                    <a:gd name="T16" fmla="*/ 15 w 192"/>
                    <a:gd name="T17" fmla="*/ 149 h 191"/>
                    <a:gd name="T18" fmla="*/ 1 w 192"/>
                    <a:gd name="T19" fmla="*/ 116 h 191"/>
                    <a:gd name="T20" fmla="*/ 0 w 192"/>
                    <a:gd name="T21" fmla="*/ 96 h 191"/>
                    <a:gd name="T22" fmla="*/ 1 w 192"/>
                    <a:gd name="T23" fmla="*/ 77 h 191"/>
                    <a:gd name="T24" fmla="*/ 15 w 192"/>
                    <a:gd name="T25" fmla="*/ 42 h 191"/>
                    <a:gd name="T26" fmla="*/ 41 w 192"/>
                    <a:gd name="T27" fmla="*/ 16 h 191"/>
                    <a:gd name="T28" fmla="*/ 76 w 192"/>
                    <a:gd name="T29" fmla="*/ 2 h 191"/>
                    <a:gd name="T30" fmla="*/ 96 w 192"/>
                    <a:gd name="T31" fmla="*/ 0 h 191"/>
                    <a:gd name="T32" fmla="*/ 115 w 192"/>
                    <a:gd name="T33" fmla="*/ 2 h 191"/>
                    <a:gd name="T34" fmla="*/ 149 w 192"/>
                    <a:gd name="T35" fmla="*/ 16 h 191"/>
                    <a:gd name="T36" fmla="*/ 175 w 192"/>
                    <a:gd name="T37" fmla="*/ 42 h 191"/>
                    <a:gd name="T38" fmla="*/ 190 w 192"/>
                    <a:gd name="T39" fmla="*/ 77 h 191"/>
                    <a:gd name="T40" fmla="*/ 192 w 192"/>
                    <a:gd name="T41" fmla="*/ 96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2" h="191">
                      <a:moveTo>
                        <a:pt x="192" y="96"/>
                      </a:moveTo>
                      <a:lnTo>
                        <a:pt x="190" y="116"/>
                      </a:lnTo>
                      <a:lnTo>
                        <a:pt x="175" y="149"/>
                      </a:lnTo>
                      <a:lnTo>
                        <a:pt x="149" y="175"/>
                      </a:lnTo>
                      <a:lnTo>
                        <a:pt x="115" y="189"/>
                      </a:lnTo>
                      <a:lnTo>
                        <a:pt x="96" y="191"/>
                      </a:lnTo>
                      <a:lnTo>
                        <a:pt x="76" y="189"/>
                      </a:lnTo>
                      <a:lnTo>
                        <a:pt x="41" y="175"/>
                      </a:lnTo>
                      <a:lnTo>
                        <a:pt x="15" y="149"/>
                      </a:lnTo>
                      <a:lnTo>
                        <a:pt x="1" y="116"/>
                      </a:lnTo>
                      <a:lnTo>
                        <a:pt x="0" y="96"/>
                      </a:lnTo>
                      <a:lnTo>
                        <a:pt x="1" y="77"/>
                      </a:lnTo>
                      <a:lnTo>
                        <a:pt x="15" y="42"/>
                      </a:lnTo>
                      <a:lnTo>
                        <a:pt x="41" y="16"/>
                      </a:lnTo>
                      <a:lnTo>
                        <a:pt x="76" y="2"/>
                      </a:lnTo>
                      <a:lnTo>
                        <a:pt x="96" y="0"/>
                      </a:lnTo>
                      <a:lnTo>
                        <a:pt x="115" y="2"/>
                      </a:lnTo>
                      <a:lnTo>
                        <a:pt x="149" y="16"/>
                      </a:lnTo>
                      <a:lnTo>
                        <a:pt x="175" y="42"/>
                      </a:lnTo>
                      <a:lnTo>
                        <a:pt x="190" y="77"/>
                      </a:lnTo>
                      <a:lnTo>
                        <a:pt x="192" y="9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67" name="Freeform 180">
                  <a:extLst>
                    <a:ext uri="{FF2B5EF4-FFF2-40B4-BE49-F238E27FC236}">
                      <a16:creationId xmlns:a16="http://schemas.microsoft.com/office/drawing/2014/main" id="{5E9C71C0-6329-F947-BD9F-CEC11DD8E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3465" y="5353352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69 w 272"/>
                    <a:gd name="T3" fmla="*/ 163 h 272"/>
                    <a:gd name="T4" fmla="*/ 249 w 272"/>
                    <a:gd name="T5" fmla="*/ 213 h 272"/>
                    <a:gd name="T6" fmla="*/ 212 w 272"/>
                    <a:gd name="T7" fmla="*/ 250 h 272"/>
                    <a:gd name="T8" fmla="*/ 163 w 272"/>
                    <a:gd name="T9" fmla="*/ 271 h 272"/>
                    <a:gd name="T10" fmla="*/ 136 w 272"/>
                    <a:gd name="T11" fmla="*/ 272 h 272"/>
                    <a:gd name="T12" fmla="*/ 107 w 272"/>
                    <a:gd name="T13" fmla="*/ 271 h 272"/>
                    <a:gd name="T14" fmla="*/ 60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3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60 w 272"/>
                    <a:gd name="T27" fmla="*/ 23 h 272"/>
                    <a:gd name="T28" fmla="*/ 107 w 272"/>
                    <a:gd name="T29" fmla="*/ 3 h 272"/>
                    <a:gd name="T30" fmla="*/ 136 w 272"/>
                    <a:gd name="T31" fmla="*/ 0 h 272"/>
                    <a:gd name="T32" fmla="*/ 163 w 272"/>
                    <a:gd name="T33" fmla="*/ 3 h 272"/>
                    <a:gd name="T34" fmla="*/ 212 w 272"/>
                    <a:gd name="T35" fmla="*/ 23 h 272"/>
                    <a:gd name="T36" fmla="*/ 249 w 272"/>
                    <a:gd name="T37" fmla="*/ 60 h 272"/>
                    <a:gd name="T38" fmla="*/ 269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69" y="163"/>
                      </a:lnTo>
                      <a:lnTo>
                        <a:pt x="249" y="213"/>
                      </a:lnTo>
                      <a:lnTo>
                        <a:pt x="212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7" y="271"/>
                      </a:lnTo>
                      <a:lnTo>
                        <a:pt x="60" y="250"/>
                      </a:lnTo>
                      <a:lnTo>
                        <a:pt x="22" y="213"/>
                      </a:lnTo>
                      <a:lnTo>
                        <a:pt x="1" y="163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60" y="23"/>
                      </a:lnTo>
                      <a:lnTo>
                        <a:pt x="107" y="3"/>
                      </a:lnTo>
                      <a:lnTo>
                        <a:pt x="136" y="0"/>
                      </a:lnTo>
                      <a:lnTo>
                        <a:pt x="163" y="3"/>
                      </a:lnTo>
                      <a:lnTo>
                        <a:pt x="212" y="23"/>
                      </a:lnTo>
                      <a:lnTo>
                        <a:pt x="249" y="60"/>
                      </a:lnTo>
                      <a:lnTo>
                        <a:pt x="269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68" name="Freeform 168">
                  <a:extLst>
                    <a:ext uri="{FF2B5EF4-FFF2-40B4-BE49-F238E27FC236}">
                      <a16:creationId xmlns:a16="http://schemas.microsoft.com/office/drawing/2014/main" id="{58B14859-95A3-B449-A480-8C3DD2AC4B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5443" y="4987971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5 h 272"/>
                    <a:gd name="T4" fmla="*/ 249 w 272"/>
                    <a:gd name="T5" fmla="*/ 213 h 272"/>
                    <a:gd name="T6" fmla="*/ 213 w 272"/>
                    <a:gd name="T7" fmla="*/ 250 h 272"/>
                    <a:gd name="T8" fmla="*/ 163 w 272"/>
                    <a:gd name="T9" fmla="*/ 271 h 272"/>
                    <a:gd name="T10" fmla="*/ 136 w 272"/>
                    <a:gd name="T11" fmla="*/ 272 h 272"/>
                    <a:gd name="T12" fmla="*/ 108 w 272"/>
                    <a:gd name="T13" fmla="*/ 271 h 272"/>
                    <a:gd name="T14" fmla="*/ 60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5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60 w 272"/>
                    <a:gd name="T27" fmla="*/ 24 h 272"/>
                    <a:gd name="T28" fmla="*/ 108 w 272"/>
                    <a:gd name="T29" fmla="*/ 3 h 272"/>
                    <a:gd name="T30" fmla="*/ 136 w 272"/>
                    <a:gd name="T31" fmla="*/ 0 h 272"/>
                    <a:gd name="T32" fmla="*/ 163 w 272"/>
                    <a:gd name="T33" fmla="*/ 3 h 272"/>
                    <a:gd name="T34" fmla="*/ 213 w 272"/>
                    <a:gd name="T35" fmla="*/ 24 h 272"/>
                    <a:gd name="T36" fmla="*/ 249 w 272"/>
                    <a:gd name="T37" fmla="*/ 60 h 272"/>
                    <a:gd name="T38" fmla="*/ 270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5"/>
                      </a:lnTo>
                      <a:lnTo>
                        <a:pt x="249" y="213"/>
                      </a:lnTo>
                      <a:lnTo>
                        <a:pt x="213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8" y="271"/>
                      </a:lnTo>
                      <a:lnTo>
                        <a:pt x="60" y="250"/>
                      </a:lnTo>
                      <a:lnTo>
                        <a:pt x="22" y="213"/>
                      </a:lnTo>
                      <a:lnTo>
                        <a:pt x="1" y="165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60" y="24"/>
                      </a:lnTo>
                      <a:lnTo>
                        <a:pt x="108" y="3"/>
                      </a:lnTo>
                      <a:lnTo>
                        <a:pt x="136" y="0"/>
                      </a:lnTo>
                      <a:lnTo>
                        <a:pt x="163" y="3"/>
                      </a:lnTo>
                      <a:lnTo>
                        <a:pt x="213" y="24"/>
                      </a:lnTo>
                      <a:lnTo>
                        <a:pt x="249" y="60"/>
                      </a:lnTo>
                      <a:lnTo>
                        <a:pt x="270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69" name="Freeform 177">
                  <a:extLst>
                    <a:ext uri="{FF2B5EF4-FFF2-40B4-BE49-F238E27FC236}">
                      <a16:creationId xmlns:a16="http://schemas.microsoft.com/office/drawing/2014/main" id="{F495E227-437C-874C-B5C1-6EDB13873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7796" y="5500480"/>
                  <a:ext cx="94832" cy="94832"/>
                </a:xfrm>
                <a:custGeom>
                  <a:avLst/>
                  <a:gdLst>
                    <a:gd name="T0" fmla="*/ 273 w 273"/>
                    <a:gd name="T1" fmla="*/ 136 h 272"/>
                    <a:gd name="T2" fmla="*/ 271 w 273"/>
                    <a:gd name="T3" fmla="*/ 164 h 272"/>
                    <a:gd name="T4" fmla="*/ 251 w 273"/>
                    <a:gd name="T5" fmla="*/ 212 h 272"/>
                    <a:gd name="T6" fmla="*/ 213 w 273"/>
                    <a:gd name="T7" fmla="*/ 250 h 272"/>
                    <a:gd name="T8" fmla="*/ 165 w 273"/>
                    <a:gd name="T9" fmla="*/ 271 h 272"/>
                    <a:gd name="T10" fmla="*/ 136 w 273"/>
                    <a:gd name="T11" fmla="*/ 272 h 272"/>
                    <a:gd name="T12" fmla="*/ 109 w 273"/>
                    <a:gd name="T13" fmla="*/ 271 h 272"/>
                    <a:gd name="T14" fmla="*/ 60 w 273"/>
                    <a:gd name="T15" fmla="*/ 250 h 272"/>
                    <a:gd name="T16" fmla="*/ 24 w 273"/>
                    <a:gd name="T17" fmla="*/ 212 h 272"/>
                    <a:gd name="T18" fmla="*/ 3 w 273"/>
                    <a:gd name="T19" fmla="*/ 164 h 272"/>
                    <a:gd name="T20" fmla="*/ 0 w 273"/>
                    <a:gd name="T21" fmla="*/ 136 h 272"/>
                    <a:gd name="T22" fmla="*/ 3 w 273"/>
                    <a:gd name="T23" fmla="*/ 108 h 272"/>
                    <a:gd name="T24" fmla="*/ 24 w 273"/>
                    <a:gd name="T25" fmla="*/ 59 h 272"/>
                    <a:gd name="T26" fmla="*/ 60 w 273"/>
                    <a:gd name="T27" fmla="*/ 23 h 272"/>
                    <a:gd name="T28" fmla="*/ 109 w 273"/>
                    <a:gd name="T29" fmla="*/ 2 h 272"/>
                    <a:gd name="T30" fmla="*/ 136 w 273"/>
                    <a:gd name="T31" fmla="*/ 0 h 272"/>
                    <a:gd name="T32" fmla="*/ 165 w 273"/>
                    <a:gd name="T33" fmla="*/ 2 h 272"/>
                    <a:gd name="T34" fmla="*/ 213 w 273"/>
                    <a:gd name="T35" fmla="*/ 23 h 272"/>
                    <a:gd name="T36" fmla="*/ 251 w 273"/>
                    <a:gd name="T37" fmla="*/ 59 h 272"/>
                    <a:gd name="T38" fmla="*/ 271 w 273"/>
                    <a:gd name="T39" fmla="*/ 108 h 272"/>
                    <a:gd name="T40" fmla="*/ 273 w 273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2">
                      <a:moveTo>
                        <a:pt x="273" y="136"/>
                      </a:moveTo>
                      <a:lnTo>
                        <a:pt x="271" y="164"/>
                      </a:lnTo>
                      <a:lnTo>
                        <a:pt x="251" y="212"/>
                      </a:lnTo>
                      <a:lnTo>
                        <a:pt x="213" y="250"/>
                      </a:lnTo>
                      <a:lnTo>
                        <a:pt x="165" y="271"/>
                      </a:lnTo>
                      <a:lnTo>
                        <a:pt x="136" y="272"/>
                      </a:lnTo>
                      <a:lnTo>
                        <a:pt x="109" y="271"/>
                      </a:lnTo>
                      <a:lnTo>
                        <a:pt x="60" y="250"/>
                      </a:lnTo>
                      <a:lnTo>
                        <a:pt x="24" y="212"/>
                      </a:lnTo>
                      <a:lnTo>
                        <a:pt x="3" y="164"/>
                      </a:lnTo>
                      <a:lnTo>
                        <a:pt x="0" y="136"/>
                      </a:lnTo>
                      <a:lnTo>
                        <a:pt x="3" y="108"/>
                      </a:lnTo>
                      <a:lnTo>
                        <a:pt x="24" y="59"/>
                      </a:lnTo>
                      <a:lnTo>
                        <a:pt x="60" y="23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65" y="2"/>
                      </a:lnTo>
                      <a:lnTo>
                        <a:pt x="213" y="23"/>
                      </a:lnTo>
                      <a:lnTo>
                        <a:pt x="251" y="59"/>
                      </a:lnTo>
                      <a:lnTo>
                        <a:pt x="271" y="108"/>
                      </a:lnTo>
                      <a:lnTo>
                        <a:pt x="273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70" name="Freeform 148">
                  <a:extLst>
                    <a:ext uri="{FF2B5EF4-FFF2-40B4-BE49-F238E27FC236}">
                      <a16:creationId xmlns:a16="http://schemas.microsoft.com/office/drawing/2014/main" id="{90F95B85-F630-4846-9DC9-E6E2B43B38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13268" y="3959465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3 h 272"/>
                    <a:gd name="T4" fmla="*/ 249 w 272"/>
                    <a:gd name="T5" fmla="*/ 213 h 272"/>
                    <a:gd name="T6" fmla="*/ 213 w 272"/>
                    <a:gd name="T7" fmla="*/ 249 h 272"/>
                    <a:gd name="T8" fmla="*/ 163 w 272"/>
                    <a:gd name="T9" fmla="*/ 270 h 272"/>
                    <a:gd name="T10" fmla="*/ 136 w 272"/>
                    <a:gd name="T11" fmla="*/ 272 h 272"/>
                    <a:gd name="T12" fmla="*/ 108 w 272"/>
                    <a:gd name="T13" fmla="*/ 270 h 272"/>
                    <a:gd name="T14" fmla="*/ 60 w 272"/>
                    <a:gd name="T15" fmla="*/ 249 h 272"/>
                    <a:gd name="T16" fmla="*/ 22 w 272"/>
                    <a:gd name="T17" fmla="*/ 213 h 272"/>
                    <a:gd name="T18" fmla="*/ 1 w 272"/>
                    <a:gd name="T19" fmla="*/ 163 h 272"/>
                    <a:gd name="T20" fmla="*/ 0 w 272"/>
                    <a:gd name="T21" fmla="*/ 136 h 272"/>
                    <a:gd name="T22" fmla="*/ 1 w 272"/>
                    <a:gd name="T23" fmla="*/ 108 h 272"/>
                    <a:gd name="T24" fmla="*/ 22 w 272"/>
                    <a:gd name="T25" fmla="*/ 60 h 272"/>
                    <a:gd name="T26" fmla="*/ 60 w 272"/>
                    <a:gd name="T27" fmla="*/ 22 h 272"/>
                    <a:gd name="T28" fmla="*/ 108 w 272"/>
                    <a:gd name="T29" fmla="*/ 1 h 272"/>
                    <a:gd name="T30" fmla="*/ 136 w 272"/>
                    <a:gd name="T31" fmla="*/ 0 h 272"/>
                    <a:gd name="T32" fmla="*/ 163 w 272"/>
                    <a:gd name="T33" fmla="*/ 1 h 272"/>
                    <a:gd name="T34" fmla="*/ 213 w 272"/>
                    <a:gd name="T35" fmla="*/ 22 h 272"/>
                    <a:gd name="T36" fmla="*/ 249 w 272"/>
                    <a:gd name="T37" fmla="*/ 60 h 272"/>
                    <a:gd name="T38" fmla="*/ 270 w 272"/>
                    <a:gd name="T39" fmla="*/ 108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3"/>
                      </a:lnTo>
                      <a:lnTo>
                        <a:pt x="249" y="213"/>
                      </a:lnTo>
                      <a:lnTo>
                        <a:pt x="213" y="249"/>
                      </a:lnTo>
                      <a:lnTo>
                        <a:pt x="163" y="270"/>
                      </a:lnTo>
                      <a:lnTo>
                        <a:pt x="136" y="272"/>
                      </a:lnTo>
                      <a:lnTo>
                        <a:pt x="108" y="270"/>
                      </a:lnTo>
                      <a:lnTo>
                        <a:pt x="60" y="249"/>
                      </a:lnTo>
                      <a:lnTo>
                        <a:pt x="22" y="213"/>
                      </a:lnTo>
                      <a:lnTo>
                        <a:pt x="1" y="163"/>
                      </a:lnTo>
                      <a:lnTo>
                        <a:pt x="0" y="136"/>
                      </a:lnTo>
                      <a:lnTo>
                        <a:pt x="1" y="108"/>
                      </a:lnTo>
                      <a:lnTo>
                        <a:pt x="22" y="60"/>
                      </a:lnTo>
                      <a:lnTo>
                        <a:pt x="60" y="22"/>
                      </a:lnTo>
                      <a:lnTo>
                        <a:pt x="108" y="1"/>
                      </a:lnTo>
                      <a:lnTo>
                        <a:pt x="136" y="0"/>
                      </a:lnTo>
                      <a:lnTo>
                        <a:pt x="163" y="1"/>
                      </a:lnTo>
                      <a:lnTo>
                        <a:pt x="213" y="22"/>
                      </a:lnTo>
                      <a:lnTo>
                        <a:pt x="249" y="60"/>
                      </a:lnTo>
                      <a:lnTo>
                        <a:pt x="270" y="108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71" name="Freeform 164">
                  <a:extLst>
                    <a:ext uri="{FF2B5EF4-FFF2-40B4-BE49-F238E27FC236}">
                      <a16:creationId xmlns:a16="http://schemas.microsoft.com/office/drawing/2014/main" id="{B09EA861-6102-C644-A615-4C62FC0F8A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2507" y="2920498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4 h 272"/>
                    <a:gd name="T4" fmla="*/ 249 w 272"/>
                    <a:gd name="T5" fmla="*/ 213 h 272"/>
                    <a:gd name="T6" fmla="*/ 213 w 272"/>
                    <a:gd name="T7" fmla="*/ 250 h 272"/>
                    <a:gd name="T8" fmla="*/ 163 w 272"/>
                    <a:gd name="T9" fmla="*/ 270 h 272"/>
                    <a:gd name="T10" fmla="*/ 136 w 272"/>
                    <a:gd name="T11" fmla="*/ 272 h 272"/>
                    <a:gd name="T12" fmla="*/ 108 w 272"/>
                    <a:gd name="T13" fmla="*/ 270 h 272"/>
                    <a:gd name="T14" fmla="*/ 60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4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60 w 272"/>
                    <a:gd name="T27" fmla="*/ 22 h 272"/>
                    <a:gd name="T28" fmla="*/ 108 w 272"/>
                    <a:gd name="T29" fmla="*/ 2 h 272"/>
                    <a:gd name="T30" fmla="*/ 136 w 272"/>
                    <a:gd name="T31" fmla="*/ 0 h 272"/>
                    <a:gd name="T32" fmla="*/ 163 w 272"/>
                    <a:gd name="T33" fmla="*/ 2 h 272"/>
                    <a:gd name="T34" fmla="*/ 213 w 272"/>
                    <a:gd name="T35" fmla="*/ 22 h 272"/>
                    <a:gd name="T36" fmla="*/ 249 w 272"/>
                    <a:gd name="T37" fmla="*/ 60 h 272"/>
                    <a:gd name="T38" fmla="*/ 270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4"/>
                      </a:lnTo>
                      <a:lnTo>
                        <a:pt x="249" y="213"/>
                      </a:lnTo>
                      <a:lnTo>
                        <a:pt x="213" y="250"/>
                      </a:lnTo>
                      <a:lnTo>
                        <a:pt x="163" y="270"/>
                      </a:lnTo>
                      <a:lnTo>
                        <a:pt x="136" y="272"/>
                      </a:lnTo>
                      <a:lnTo>
                        <a:pt x="108" y="270"/>
                      </a:lnTo>
                      <a:lnTo>
                        <a:pt x="60" y="250"/>
                      </a:lnTo>
                      <a:lnTo>
                        <a:pt x="22" y="213"/>
                      </a:lnTo>
                      <a:lnTo>
                        <a:pt x="1" y="164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60" y="22"/>
                      </a:lnTo>
                      <a:lnTo>
                        <a:pt x="108" y="2"/>
                      </a:lnTo>
                      <a:lnTo>
                        <a:pt x="136" y="0"/>
                      </a:lnTo>
                      <a:lnTo>
                        <a:pt x="163" y="2"/>
                      </a:lnTo>
                      <a:lnTo>
                        <a:pt x="213" y="22"/>
                      </a:lnTo>
                      <a:lnTo>
                        <a:pt x="249" y="60"/>
                      </a:lnTo>
                      <a:lnTo>
                        <a:pt x="270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72" name="Freeform 137">
                  <a:extLst>
                    <a:ext uri="{FF2B5EF4-FFF2-40B4-BE49-F238E27FC236}">
                      <a16:creationId xmlns:a16="http://schemas.microsoft.com/office/drawing/2014/main" id="{0630D85D-6596-6C48-A72D-A5301F60B0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27542" y="1905938"/>
                  <a:ext cx="94832" cy="94832"/>
                </a:xfrm>
                <a:custGeom>
                  <a:avLst/>
                  <a:gdLst>
                    <a:gd name="T0" fmla="*/ 273 w 273"/>
                    <a:gd name="T1" fmla="*/ 136 h 272"/>
                    <a:gd name="T2" fmla="*/ 270 w 273"/>
                    <a:gd name="T3" fmla="*/ 163 h 272"/>
                    <a:gd name="T4" fmla="*/ 249 w 273"/>
                    <a:gd name="T5" fmla="*/ 212 h 272"/>
                    <a:gd name="T6" fmla="*/ 213 w 273"/>
                    <a:gd name="T7" fmla="*/ 248 h 272"/>
                    <a:gd name="T8" fmla="*/ 164 w 273"/>
                    <a:gd name="T9" fmla="*/ 269 h 272"/>
                    <a:gd name="T10" fmla="*/ 137 w 273"/>
                    <a:gd name="T11" fmla="*/ 272 h 272"/>
                    <a:gd name="T12" fmla="*/ 108 w 273"/>
                    <a:gd name="T13" fmla="*/ 269 h 272"/>
                    <a:gd name="T14" fmla="*/ 60 w 273"/>
                    <a:gd name="T15" fmla="*/ 248 h 272"/>
                    <a:gd name="T16" fmla="*/ 22 w 273"/>
                    <a:gd name="T17" fmla="*/ 212 h 272"/>
                    <a:gd name="T18" fmla="*/ 2 w 273"/>
                    <a:gd name="T19" fmla="*/ 163 h 272"/>
                    <a:gd name="T20" fmla="*/ 0 w 273"/>
                    <a:gd name="T21" fmla="*/ 136 h 272"/>
                    <a:gd name="T22" fmla="*/ 2 w 273"/>
                    <a:gd name="T23" fmla="*/ 108 h 272"/>
                    <a:gd name="T24" fmla="*/ 22 w 273"/>
                    <a:gd name="T25" fmla="*/ 59 h 272"/>
                    <a:gd name="T26" fmla="*/ 60 w 273"/>
                    <a:gd name="T27" fmla="*/ 22 h 272"/>
                    <a:gd name="T28" fmla="*/ 108 w 273"/>
                    <a:gd name="T29" fmla="*/ 1 h 272"/>
                    <a:gd name="T30" fmla="*/ 137 w 273"/>
                    <a:gd name="T31" fmla="*/ 0 h 272"/>
                    <a:gd name="T32" fmla="*/ 164 w 273"/>
                    <a:gd name="T33" fmla="*/ 1 h 272"/>
                    <a:gd name="T34" fmla="*/ 213 w 273"/>
                    <a:gd name="T35" fmla="*/ 22 h 272"/>
                    <a:gd name="T36" fmla="*/ 249 w 273"/>
                    <a:gd name="T37" fmla="*/ 59 h 272"/>
                    <a:gd name="T38" fmla="*/ 270 w 273"/>
                    <a:gd name="T39" fmla="*/ 108 h 272"/>
                    <a:gd name="T40" fmla="*/ 273 w 273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2">
                      <a:moveTo>
                        <a:pt x="273" y="136"/>
                      </a:moveTo>
                      <a:lnTo>
                        <a:pt x="270" y="163"/>
                      </a:lnTo>
                      <a:lnTo>
                        <a:pt x="249" y="212"/>
                      </a:lnTo>
                      <a:lnTo>
                        <a:pt x="213" y="248"/>
                      </a:lnTo>
                      <a:lnTo>
                        <a:pt x="164" y="269"/>
                      </a:lnTo>
                      <a:lnTo>
                        <a:pt x="137" y="272"/>
                      </a:lnTo>
                      <a:lnTo>
                        <a:pt x="108" y="269"/>
                      </a:lnTo>
                      <a:lnTo>
                        <a:pt x="60" y="248"/>
                      </a:lnTo>
                      <a:lnTo>
                        <a:pt x="22" y="212"/>
                      </a:lnTo>
                      <a:lnTo>
                        <a:pt x="2" y="163"/>
                      </a:lnTo>
                      <a:lnTo>
                        <a:pt x="0" y="136"/>
                      </a:lnTo>
                      <a:lnTo>
                        <a:pt x="2" y="108"/>
                      </a:lnTo>
                      <a:lnTo>
                        <a:pt x="22" y="59"/>
                      </a:lnTo>
                      <a:lnTo>
                        <a:pt x="60" y="22"/>
                      </a:lnTo>
                      <a:lnTo>
                        <a:pt x="108" y="1"/>
                      </a:lnTo>
                      <a:lnTo>
                        <a:pt x="137" y="0"/>
                      </a:lnTo>
                      <a:lnTo>
                        <a:pt x="164" y="1"/>
                      </a:lnTo>
                      <a:lnTo>
                        <a:pt x="213" y="22"/>
                      </a:lnTo>
                      <a:lnTo>
                        <a:pt x="249" y="59"/>
                      </a:lnTo>
                      <a:lnTo>
                        <a:pt x="270" y="108"/>
                      </a:lnTo>
                      <a:lnTo>
                        <a:pt x="273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73" name="Freeform 155">
                  <a:extLst>
                    <a:ext uri="{FF2B5EF4-FFF2-40B4-BE49-F238E27FC236}">
                      <a16:creationId xmlns:a16="http://schemas.microsoft.com/office/drawing/2014/main" id="{1BA907A8-42D0-AF4B-B99F-CE78F77EC1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9372" y="1360656"/>
                  <a:ext cx="94832" cy="96227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3 h 272"/>
                    <a:gd name="T4" fmla="*/ 250 w 272"/>
                    <a:gd name="T5" fmla="*/ 212 h 272"/>
                    <a:gd name="T6" fmla="*/ 213 w 272"/>
                    <a:gd name="T7" fmla="*/ 249 h 272"/>
                    <a:gd name="T8" fmla="*/ 165 w 272"/>
                    <a:gd name="T9" fmla="*/ 269 h 272"/>
                    <a:gd name="T10" fmla="*/ 136 w 272"/>
                    <a:gd name="T11" fmla="*/ 272 h 272"/>
                    <a:gd name="T12" fmla="*/ 109 w 272"/>
                    <a:gd name="T13" fmla="*/ 269 h 272"/>
                    <a:gd name="T14" fmla="*/ 60 w 272"/>
                    <a:gd name="T15" fmla="*/ 249 h 272"/>
                    <a:gd name="T16" fmla="*/ 23 w 272"/>
                    <a:gd name="T17" fmla="*/ 212 h 272"/>
                    <a:gd name="T18" fmla="*/ 3 w 272"/>
                    <a:gd name="T19" fmla="*/ 163 h 272"/>
                    <a:gd name="T20" fmla="*/ 0 w 272"/>
                    <a:gd name="T21" fmla="*/ 136 h 272"/>
                    <a:gd name="T22" fmla="*/ 3 w 272"/>
                    <a:gd name="T23" fmla="*/ 107 h 272"/>
                    <a:gd name="T24" fmla="*/ 23 w 272"/>
                    <a:gd name="T25" fmla="*/ 59 h 272"/>
                    <a:gd name="T26" fmla="*/ 60 w 272"/>
                    <a:gd name="T27" fmla="*/ 22 h 272"/>
                    <a:gd name="T28" fmla="*/ 109 w 272"/>
                    <a:gd name="T29" fmla="*/ 1 h 272"/>
                    <a:gd name="T30" fmla="*/ 136 w 272"/>
                    <a:gd name="T31" fmla="*/ 0 h 272"/>
                    <a:gd name="T32" fmla="*/ 165 w 272"/>
                    <a:gd name="T33" fmla="*/ 1 h 272"/>
                    <a:gd name="T34" fmla="*/ 213 w 272"/>
                    <a:gd name="T35" fmla="*/ 22 h 272"/>
                    <a:gd name="T36" fmla="*/ 250 w 272"/>
                    <a:gd name="T37" fmla="*/ 59 h 272"/>
                    <a:gd name="T38" fmla="*/ 271 w 272"/>
                    <a:gd name="T39" fmla="*/ 107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3"/>
                      </a:lnTo>
                      <a:lnTo>
                        <a:pt x="250" y="212"/>
                      </a:lnTo>
                      <a:lnTo>
                        <a:pt x="213" y="249"/>
                      </a:lnTo>
                      <a:lnTo>
                        <a:pt x="165" y="269"/>
                      </a:lnTo>
                      <a:lnTo>
                        <a:pt x="136" y="272"/>
                      </a:lnTo>
                      <a:lnTo>
                        <a:pt x="109" y="269"/>
                      </a:lnTo>
                      <a:lnTo>
                        <a:pt x="60" y="249"/>
                      </a:lnTo>
                      <a:lnTo>
                        <a:pt x="23" y="212"/>
                      </a:lnTo>
                      <a:lnTo>
                        <a:pt x="3" y="163"/>
                      </a:lnTo>
                      <a:lnTo>
                        <a:pt x="0" y="136"/>
                      </a:lnTo>
                      <a:lnTo>
                        <a:pt x="3" y="107"/>
                      </a:lnTo>
                      <a:lnTo>
                        <a:pt x="23" y="59"/>
                      </a:lnTo>
                      <a:lnTo>
                        <a:pt x="60" y="22"/>
                      </a:lnTo>
                      <a:lnTo>
                        <a:pt x="109" y="1"/>
                      </a:lnTo>
                      <a:lnTo>
                        <a:pt x="136" y="0"/>
                      </a:lnTo>
                      <a:lnTo>
                        <a:pt x="165" y="1"/>
                      </a:lnTo>
                      <a:lnTo>
                        <a:pt x="213" y="22"/>
                      </a:lnTo>
                      <a:lnTo>
                        <a:pt x="250" y="59"/>
                      </a:lnTo>
                      <a:lnTo>
                        <a:pt x="271" y="107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74" name="Freeform 176">
                  <a:extLst>
                    <a:ext uri="{FF2B5EF4-FFF2-40B4-BE49-F238E27FC236}">
                      <a16:creationId xmlns:a16="http://schemas.microsoft.com/office/drawing/2014/main" id="{CCA9D812-6C31-DF4A-A335-EEC49B1E68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0765" y="3663115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5 h 272"/>
                    <a:gd name="T4" fmla="*/ 250 w 272"/>
                    <a:gd name="T5" fmla="*/ 213 h 272"/>
                    <a:gd name="T6" fmla="*/ 212 w 272"/>
                    <a:gd name="T7" fmla="*/ 250 h 272"/>
                    <a:gd name="T8" fmla="*/ 164 w 272"/>
                    <a:gd name="T9" fmla="*/ 271 h 272"/>
                    <a:gd name="T10" fmla="*/ 136 w 272"/>
                    <a:gd name="T11" fmla="*/ 272 h 272"/>
                    <a:gd name="T12" fmla="*/ 109 w 272"/>
                    <a:gd name="T13" fmla="*/ 271 h 272"/>
                    <a:gd name="T14" fmla="*/ 59 w 272"/>
                    <a:gd name="T15" fmla="*/ 250 h 272"/>
                    <a:gd name="T16" fmla="*/ 23 w 272"/>
                    <a:gd name="T17" fmla="*/ 213 h 272"/>
                    <a:gd name="T18" fmla="*/ 2 w 272"/>
                    <a:gd name="T19" fmla="*/ 165 h 272"/>
                    <a:gd name="T20" fmla="*/ 0 w 272"/>
                    <a:gd name="T21" fmla="*/ 136 h 272"/>
                    <a:gd name="T22" fmla="*/ 2 w 272"/>
                    <a:gd name="T23" fmla="*/ 109 h 272"/>
                    <a:gd name="T24" fmla="*/ 23 w 272"/>
                    <a:gd name="T25" fmla="*/ 60 h 272"/>
                    <a:gd name="T26" fmla="*/ 59 w 272"/>
                    <a:gd name="T27" fmla="*/ 24 h 272"/>
                    <a:gd name="T28" fmla="*/ 109 w 272"/>
                    <a:gd name="T29" fmla="*/ 3 h 272"/>
                    <a:gd name="T30" fmla="*/ 136 w 272"/>
                    <a:gd name="T31" fmla="*/ 0 h 272"/>
                    <a:gd name="T32" fmla="*/ 164 w 272"/>
                    <a:gd name="T33" fmla="*/ 3 h 272"/>
                    <a:gd name="T34" fmla="*/ 212 w 272"/>
                    <a:gd name="T35" fmla="*/ 24 h 272"/>
                    <a:gd name="T36" fmla="*/ 250 w 272"/>
                    <a:gd name="T37" fmla="*/ 60 h 272"/>
                    <a:gd name="T38" fmla="*/ 271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5"/>
                      </a:lnTo>
                      <a:lnTo>
                        <a:pt x="250" y="213"/>
                      </a:lnTo>
                      <a:lnTo>
                        <a:pt x="212" y="250"/>
                      </a:lnTo>
                      <a:lnTo>
                        <a:pt x="164" y="271"/>
                      </a:lnTo>
                      <a:lnTo>
                        <a:pt x="136" y="272"/>
                      </a:lnTo>
                      <a:lnTo>
                        <a:pt x="109" y="271"/>
                      </a:lnTo>
                      <a:lnTo>
                        <a:pt x="59" y="250"/>
                      </a:lnTo>
                      <a:lnTo>
                        <a:pt x="23" y="213"/>
                      </a:lnTo>
                      <a:lnTo>
                        <a:pt x="2" y="165"/>
                      </a:lnTo>
                      <a:lnTo>
                        <a:pt x="0" y="136"/>
                      </a:lnTo>
                      <a:lnTo>
                        <a:pt x="2" y="109"/>
                      </a:lnTo>
                      <a:lnTo>
                        <a:pt x="23" y="60"/>
                      </a:lnTo>
                      <a:lnTo>
                        <a:pt x="59" y="24"/>
                      </a:lnTo>
                      <a:lnTo>
                        <a:pt x="109" y="3"/>
                      </a:lnTo>
                      <a:lnTo>
                        <a:pt x="136" y="0"/>
                      </a:lnTo>
                      <a:lnTo>
                        <a:pt x="164" y="3"/>
                      </a:lnTo>
                      <a:lnTo>
                        <a:pt x="212" y="24"/>
                      </a:lnTo>
                      <a:lnTo>
                        <a:pt x="250" y="60"/>
                      </a:lnTo>
                      <a:lnTo>
                        <a:pt x="271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78774395-E8E1-1B48-9580-D7D77AAEA6D0}"/>
                  </a:ext>
                </a:extLst>
              </p:cNvPr>
              <p:cNvGrpSpPr/>
              <p:nvPr/>
            </p:nvGrpSpPr>
            <p:grpSpPr>
              <a:xfrm>
                <a:off x="4226231" y="1098537"/>
                <a:ext cx="481102" cy="481102"/>
                <a:chOff x="4226230" y="1098537"/>
                <a:chExt cx="481102" cy="481102"/>
              </a:xfrm>
            </p:grpSpPr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796AAEF5-CF98-1646-B0C9-D971130B7D9B}"/>
                    </a:ext>
                  </a:extLst>
                </p:cNvPr>
                <p:cNvSpPr/>
                <p:nvPr/>
              </p:nvSpPr>
              <p:spPr>
                <a:xfrm>
                  <a:off x="4226230" y="1098537"/>
                  <a:ext cx="481102" cy="4811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457189">
                    <a:defRPr/>
                  </a:pPr>
                  <a:endParaRPr lang="en-US" sz="1200" err="1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24BE44F9-CF22-B64B-8BC2-361995060CB8}"/>
                    </a:ext>
                  </a:extLst>
                </p:cNvPr>
                <p:cNvGrpSpPr/>
                <p:nvPr/>
              </p:nvGrpSpPr>
              <p:grpSpPr>
                <a:xfrm>
                  <a:off x="4318909" y="1193939"/>
                  <a:ext cx="273300" cy="282542"/>
                  <a:chOff x="3783797" y="6068963"/>
                  <a:chExt cx="283119" cy="292694"/>
                </a:xfrm>
                <a:solidFill>
                  <a:schemeClr val="bg2"/>
                </a:solidFill>
              </p:grpSpPr>
              <p:sp>
                <p:nvSpPr>
                  <p:cNvPr id="78" name="Freeform 77">
                    <a:extLst>
                      <a:ext uri="{FF2B5EF4-FFF2-40B4-BE49-F238E27FC236}">
                        <a16:creationId xmlns:a16="http://schemas.microsoft.com/office/drawing/2014/main" id="{14AEAC60-9297-574E-9EF1-EEA8944F3F46}"/>
                      </a:ext>
                    </a:extLst>
                  </p:cNvPr>
                  <p:cNvSpPr/>
                  <p:nvPr/>
                </p:nvSpPr>
                <p:spPr>
                  <a:xfrm>
                    <a:off x="3783797" y="6068963"/>
                    <a:ext cx="180675" cy="292694"/>
                  </a:xfrm>
                  <a:custGeom>
                    <a:avLst/>
                    <a:gdLst>
                      <a:gd name="connsiteX0" fmla="*/ 0 w 762000"/>
                      <a:gd name="connsiteY0" fmla="*/ 116586 h 1234440"/>
                      <a:gd name="connsiteX1" fmla="*/ 0 w 762000"/>
                      <a:gd name="connsiteY1" fmla="*/ 1130808 h 1234440"/>
                      <a:gd name="connsiteX2" fmla="*/ 767334 w 762000"/>
                      <a:gd name="connsiteY2" fmla="*/ 1235202 h 1234440"/>
                      <a:gd name="connsiteX3" fmla="*/ 767334 w 762000"/>
                      <a:gd name="connsiteY3" fmla="*/ 0 h 1234440"/>
                      <a:gd name="connsiteX4" fmla="*/ 0 w 762000"/>
                      <a:gd name="connsiteY4" fmla="*/ 116586 h 1234440"/>
                      <a:gd name="connsiteX5" fmla="*/ 486918 w 762000"/>
                      <a:gd name="connsiteY5" fmla="*/ 740664 h 1234440"/>
                      <a:gd name="connsiteX6" fmla="*/ 363474 w 762000"/>
                      <a:gd name="connsiteY6" fmla="*/ 617220 h 1234440"/>
                      <a:gd name="connsiteX7" fmla="*/ 486918 w 762000"/>
                      <a:gd name="connsiteY7" fmla="*/ 493776 h 1234440"/>
                      <a:gd name="connsiteX8" fmla="*/ 610362 w 762000"/>
                      <a:gd name="connsiteY8" fmla="*/ 617220 h 1234440"/>
                      <a:gd name="connsiteX9" fmla="*/ 486918 w 762000"/>
                      <a:gd name="connsiteY9" fmla="*/ 740664 h 1234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62000" h="1234440">
                        <a:moveTo>
                          <a:pt x="0" y="116586"/>
                        </a:moveTo>
                        <a:lnTo>
                          <a:pt x="0" y="1130808"/>
                        </a:lnTo>
                        <a:lnTo>
                          <a:pt x="767334" y="1235202"/>
                        </a:lnTo>
                        <a:lnTo>
                          <a:pt x="767334" y="0"/>
                        </a:lnTo>
                        <a:lnTo>
                          <a:pt x="0" y="116586"/>
                        </a:lnTo>
                        <a:close/>
                        <a:moveTo>
                          <a:pt x="486918" y="740664"/>
                        </a:moveTo>
                        <a:cubicBezTo>
                          <a:pt x="418338" y="740664"/>
                          <a:pt x="363474" y="685038"/>
                          <a:pt x="363474" y="617220"/>
                        </a:cubicBezTo>
                        <a:cubicBezTo>
                          <a:pt x="363474" y="548640"/>
                          <a:pt x="419100" y="493776"/>
                          <a:pt x="486918" y="493776"/>
                        </a:cubicBezTo>
                        <a:cubicBezTo>
                          <a:pt x="555498" y="493776"/>
                          <a:pt x="610362" y="549402"/>
                          <a:pt x="610362" y="617220"/>
                        </a:cubicBezTo>
                        <a:cubicBezTo>
                          <a:pt x="611124" y="685800"/>
                          <a:pt x="555498" y="740664"/>
                          <a:pt x="486918" y="740664"/>
                        </a:cubicBezTo>
                        <a:close/>
                      </a:path>
                    </a:pathLst>
                  </a:custGeom>
                  <a:grpFill/>
                  <a:ln w="7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457189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IBM Plex Sans"/>
                    </a:endParaRPr>
                  </a:p>
                </p:txBody>
              </p:sp>
              <p:sp>
                <p:nvSpPr>
                  <p:cNvPr id="79" name="Freeform 78">
                    <a:extLst>
                      <a:ext uri="{FF2B5EF4-FFF2-40B4-BE49-F238E27FC236}">
                        <a16:creationId xmlns:a16="http://schemas.microsoft.com/office/drawing/2014/main" id="{C028BE44-363F-D245-9255-200B032779FC}"/>
                      </a:ext>
                    </a:extLst>
                  </p:cNvPr>
                  <p:cNvSpPr/>
                  <p:nvPr/>
                </p:nvSpPr>
                <p:spPr>
                  <a:xfrm>
                    <a:off x="3996453" y="6068963"/>
                    <a:ext cx="70463" cy="292694"/>
                  </a:xfrm>
                  <a:custGeom>
                    <a:avLst/>
                    <a:gdLst>
                      <a:gd name="connsiteX0" fmla="*/ 298704 w 297180"/>
                      <a:gd name="connsiteY0" fmla="*/ 1235202 h 1234440"/>
                      <a:gd name="connsiteX1" fmla="*/ 0 w 297180"/>
                      <a:gd name="connsiteY1" fmla="*/ 1117854 h 1234440"/>
                      <a:gd name="connsiteX2" fmla="*/ 0 w 297180"/>
                      <a:gd name="connsiteY2" fmla="*/ 116586 h 1234440"/>
                      <a:gd name="connsiteX3" fmla="*/ 298704 w 297180"/>
                      <a:gd name="connsiteY3" fmla="*/ 0 h 1234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7180" h="1234440">
                        <a:moveTo>
                          <a:pt x="298704" y="1235202"/>
                        </a:moveTo>
                        <a:lnTo>
                          <a:pt x="0" y="1117854"/>
                        </a:lnTo>
                        <a:lnTo>
                          <a:pt x="0" y="116586"/>
                        </a:lnTo>
                        <a:lnTo>
                          <a:pt x="298704" y="0"/>
                        </a:lnTo>
                        <a:close/>
                      </a:path>
                    </a:pathLst>
                  </a:custGeom>
                  <a:grpFill/>
                  <a:ln w="7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457189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IBM Plex Sans"/>
                    </a:endParaRPr>
                  </a:p>
                </p:txBody>
              </p:sp>
            </p:grpSp>
          </p:grp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5E028550-02D1-7041-8FE2-18F5B629F1F2}"/>
                  </a:ext>
                </a:extLst>
              </p:cNvPr>
              <p:cNvSpPr/>
              <p:nvPr/>
            </p:nvSpPr>
            <p:spPr>
              <a:xfrm>
                <a:off x="4218216" y="4009927"/>
                <a:ext cx="486162" cy="486162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457189">
                  <a:defRPr/>
                </a:pPr>
                <a:endParaRPr lang="en-US" sz="1200" err="1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6B642834-2000-9F47-9891-49325CD23F50}"/>
                  </a:ext>
                </a:extLst>
              </p:cNvPr>
              <p:cNvGrpSpPr/>
              <p:nvPr/>
            </p:nvGrpSpPr>
            <p:grpSpPr>
              <a:xfrm>
                <a:off x="4287961" y="4098592"/>
                <a:ext cx="319145" cy="308832"/>
                <a:chOff x="4180922" y="6078900"/>
                <a:chExt cx="301908" cy="292152"/>
              </a:xfrm>
              <a:solidFill>
                <a:schemeClr val="bg2"/>
              </a:solidFill>
            </p:grpSpPr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63E4D0AF-9C58-4643-A683-D35156EBA904}"/>
                    </a:ext>
                  </a:extLst>
                </p:cNvPr>
                <p:cNvSpPr/>
                <p:nvPr/>
              </p:nvSpPr>
              <p:spPr>
                <a:xfrm>
                  <a:off x="4361778" y="6078900"/>
                  <a:ext cx="57816" cy="57816"/>
                </a:xfrm>
                <a:custGeom>
                  <a:avLst/>
                  <a:gdLst>
                    <a:gd name="connsiteX0" fmla="*/ 246888 w 243840"/>
                    <a:gd name="connsiteY0" fmla="*/ 123444 h 243840"/>
                    <a:gd name="connsiteX1" fmla="*/ 123444 w 243840"/>
                    <a:gd name="connsiteY1" fmla="*/ 246888 h 243840"/>
                    <a:gd name="connsiteX2" fmla="*/ 0 w 243840"/>
                    <a:gd name="connsiteY2" fmla="*/ 123444 h 243840"/>
                    <a:gd name="connsiteX3" fmla="*/ 123444 w 243840"/>
                    <a:gd name="connsiteY3" fmla="*/ 0 h 243840"/>
                    <a:gd name="connsiteX4" fmla="*/ 246888 w 243840"/>
                    <a:gd name="connsiteY4" fmla="*/ 123444 h 243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3840" h="243840">
                      <a:moveTo>
                        <a:pt x="246888" y="123444"/>
                      </a:moveTo>
                      <a:cubicBezTo>
                        <a:pt x="246888" y="191620"/>
                        <a:pt x="191620" y="246888"/>
                        <a:pt x="123444" y="246888"/>
                      </a:cubicBezTo>
                      <a:cubicBezTo>
                        <a:pt x="55268" y="246888"/>
                        <a:pt x="0" y="191620"/>
                        <a:pt x="0" y="123444"/>
                      </a:cubicBezTo>
                      <a:cubicBezTo>
                        <a:pt x="0" y="55268"/>
                        <a:pt x="55268" y="0"/>
                        <a:pt x="123444" y="0"/>
                      </a:cubicBezTo>
                      <a:cubicBezTo>
                        <a:pt x="191620" y="0"/>
                        <a:pt x="246888" y="55268"/>
                        <a:pt x="246888" y="123444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79536801-00D8-9147-9C60-B7CD49F66EFD}"/>
                    </a:ext>
                  </a:extLst>
                </p:cNvPr>
                <p:cNvSpPr/>
                <p:nvPr/>
              </p:nvSpPr>
              <p:spPr>
                <a:xfrm>
                  <a:off x="4180922" y="6240605"/>
                  <a:ext cx="57816" cy="57816"/>
                </a:xfrm>
                <a:custGeom>
                  <a:avLst/>
                  <a:gdLst>
                    <a:gd name="connsiteX0" fmla="*/ 246888 w 243840"/>
                    <a:gd name="connsiteY0" fmla="*/ 123444 h 243840"/>
                    <a:gd name="connsiteX1" fmla="*/ 123444 w 243840"/>
                    <a:gd name="connsiteY1" fmla="*/ 246888 h 243840"/>
                    <a:gd name="connsiteX2" fmla="*/ 0 w 243840"/>
                    <a:gd name="connsiteY2" fmla="*/ 123444 h 243840"/>
                    <a:gd name="connsiteX3" fmla="*/ 123444 w 243840"/>
                    <a:gd name="connsiteY3" fmla="*/ 0 h 243840"/>
                    <a:gd name="connsiteX4" fmla="*/ 246888 w 243840"/>
                    <a:gd name="connsiteY4" fmla="*/ 123444 h 243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3840" h="243840">
                      <a:moveTo>
                        <a:pt x="246888" y="123444"/>
                      </a:moveTo>
                      <a:cubicBezTo>
                        <a:pt x="246888" y="191620"/>
                        <a:pt x="191620" y="246888"/>
                        <a:pt x="123444" y="246888"/>
                      </a:cubicBezTo>
                      <a:cubicBezTo>
                        <a:pt x="55268" y="246888"/>
                        <a:pt x="0" y="191620"/>
                        <a:pt x="0" y="123444"/>
                      </a:cubicBezTo>
                      <a:cubicBezTo>
                        <a:pt x="0" y="55268"/>
                        <a:pt x="55268" y="0"/>
                        <a:pt x="123444" y="0"/>
                      </a:cubicBezTo>
                      <a:cubicBezTo>
                        <a:pt x="191620" y="0"/>
                        <a:pt x="246888" y="55268"/>
                        <a:pt x="246888" y="123444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E438ED24-2449-334E-9E69-9B8B5D343235}"/>
                    </a:ext>
                  </a:extLst>
                </p:cNvPr>
                <p:cNvSpPr/>
                <p:nvPr/>
              </p:nvSpPr>
              <p:spPr>
                <a:xfrm>
                  <a:off x="4398816" y="6313236"/>
                  <a:ext cx="57816" cy="57816"/>
                </a:xfrm>
                <a:custGeom>
                  <a:avLst/>
                  <a:gdLst>
                    <a:gd name="connsiteX0" fmla="*/ 246888 w 243840"/>
                    <a:gd name="connsiteY0" fmla="*/ 123444 h 243840"/>
                    <a:gd name="connsiteX1" fmla="*/ 123444 w 243840"/>
                    <a:gd name="connsiteY1" fmla="*/ 246888 h 243840"/>
                    <a:gd name="connsiteX2" fmla="*/ 0 w 243840"/>
                    <a:gd name="connsiteY2" fmla="*/ 123444 h 243840"/>
                    <a:gd name="connsiteX3" fmla="*/ 123444 w 243840"/>
                    <a:gd name="connsiteY3" fmla="*/ 0 h 243840"/>
                    <a:gd name="connsiteX4" fmla="*/ 246888 w 243840"/>
                    <a:gd name="connsiteY4" fmla="*/ 123444 h 243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3840" h="243840">
                      <a:moveTo>
                        <a:pt x="246888" y="123444"/>
                      </a:moveTo>
                      <a:cubicBezTo>
                        <a:pt x="246888" y="191620"/>
                        <a:pt x="191620" y="246888"/>
                        <a:pt x="123444" y="246888"/>
                      </a:cubicBezTo>
                      <a:cubicBezTo>
                        <a:pt x="55268" y="246888"/>
                        <a:pt x="0" y="191620"/>
                        <a:pt x="0" y="123444"/>
                      </a:cubicBezTo>
                      <a:cubicBezTo>
                        <a:pt x="0" y="55268"/>
                        <a:pt x="55268" y="0"/>
                        <a:pt x="123444" y="0"/>
                      </a:cubicBezTo>
                      <a:cubicBezTo>
                        <a:pt x="191620" y="0"/>
                        <a:pt x="246888" y="55268"/>
                        <a:pt x="246888" y="123444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92502987-B224-3D4F-AACF-1FF7BD7ACB57}"/>
                    </a:ext>
                  </a:extLst>
                </p:cNvPr>
                <p:cNvSpPr/>
                <p:nvPr/>
              </p:nvSpPr>
              <p:spPr>
                <a:xfrm>
                  <a:off x="4273898" y="6254155"/>
                  <a:ext cx="99371" cy="110212"/>
                </a:xfrm>
                <a:custGeom>
                  <a:avLst/>
                  <a:gdLst>
                    <a:gd name="connsiteX0" fmla="*/ 421687 w 419100"/>
                    <a:gd name="connsiteY0" fmla="*/ 150114 h 464820"/>
                    <a:gd name="connsiteX1" fmla="*/ 103171 w 419100"/>
                    <a:gd name="connsiteY1" fmla="*/ 470916 h 464820"/>
                    <a:gd name="connsiteX2" fmla="*/ 15541 w 419100"/>
                    <a:gd name="connsiteY2" fmla="*/ 18288 h 464820"/>
                    <a:gd name="connsiteX3" fmla="*/ 21637 w 419100"/>
                    <a:gd name="connsiteY3" fmla="*/ 0 h 464820"/>
                    <a:gd name="connsiteX4" fmla="*/ 328723 w 419100"/>
                    <a:gd name="connsiteY4" fmla="*/ 134112 h 464820"/>
                    <a:gd name="connsiteX5" fmla="*/ 329485 w 419100"/>
                    <a:gd name="connsiteY5" fmla="*/ 134112 h 464820"/>
                    <a:gd name="connsiteX6" fmla="*/ 331771 w 419100"/>
                    <a:gd name="connsiteY6" fmla="*/ 134874 h 464820"/>
                    <a:gd name="connsiteX7" fmla="*/ 404923 w 419100"/>
                    <a:gd name="connsiteY7" fmla="*/ 149352 h 464820"/>
                    <a:gd name="connsiteX8" fmla="*/ 421687 w 419100"/>
                    <a:gd name="connsiteY8" fmla="*/ 150114 h 464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9100" h="464820">
                      <a:moveTo>
                        <a:pt x="421687" y="150114"/>
                      </a:moveTo>
                      <a:cubicBezTo>
                        <a:pt x="363775" y="325374"/>
                        <a:pt x="174037" y="435102"/>
                        <a:pt x="103171" y="470916"/>
                      </a:cubicBezTo>
                      <a:cubicBezTo>
                        <a:pt x="62785" y="400812"/>
                        <a:pt x="-38561" y="198882"/>
                        <a:pt x="15541" y="18288"/>
                      </a:cubicBezTo>
                      <a:cubicBezTo>
                        <a:pt x="17065" y="12192"/>
                        <a:pt x="19351" y="6096"/>
                        <a:pt x="21637" y="0"/>
                      </a:cubicBezTo>
                      <a:cubicBezTo>
                        <a:pt x="118411" y="78486"/>
                        <a:pt x="238807" y="116586"/>
                        <a:pt x="328723" y="134112"/>
                      </a:cubicBezTo>
                      <a:lnTo>
                        <a:pt x="329485" y="134112"/>
                      </a:lnTo>
                      <a:cubicBezTo>
                        <a:pt x="330247" y="134112"/>
                        <a:pt x="331009" y="134874"/>
                        <a:pt x="331771" y="134874"/>
                      </a:cubicBezTo>
                      <a:cubicBezTo>
                        <a:pt x="356155" y="141732"/>
                        <a:pt x="381301" y="146304"/>
                        <a:pt x="404923" y="149352"/>
                      </a:cubicBezTo>
                      <a:cubicBezTo>
                        <a:pt x="409495" y="148590"/>
                        <a:pt x="415591" y="149352"/>
                        <a:pt x="421687" y="150114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6A630CE6-69BA-1F4D-B684-C2813E57C594}"/>
                    </a:ext>
                  </a:extLst>
                </p:cNvPr>
                <p:cNvSpPr/>
                <p:nvPr/>
              </p:nvSpPr>
              <p:spPr>
                <a:xfrm>
                  <a:off x="4379845" y="6171699"/>
                  <a:ext cx="102985" cy="101178"/>
                </a:xfrm>
                <a:custGeom>
                  <a:avLst/>
                  <a:gdLst>
                    <a:gd name="connsiteX0" fmla="*/ 435102 w 434340"/>
                    <a:gd name="connsiteY0" fmla="*/ 167925 h 426720"/>
                    <a:gd name="connsiteX1" fmla="*/ 61722 w 434340"/>
                    <a:gd name="connsiteY1" fmla="*/ 425482 h 426720"/>
                    <a:gd name="connsiteX2" fmla="*/ 53340 w 434340"/>
                    <a:gd name="connsiteY2" fmla="*/ 427005 h 426720"/>
                    <a:gd name="connsiteX3" fmla="*/ 46482 w 434340"/>
                    <a:gd name="connsiteY3" fmla="*/ 427768 h 426720"/>
                    <a:gd name="connsiteX4" fmla="*/ 57912 w 434340"/>
                    <a:gd name="connsiteY4" fmla="*/ 290608 h 426720"/>
                    <a:gd name="connsiteX5" fmla="*/ 57912 w 434340"/>
                    <a:gd name="connsiteY5" fmla="*/ 288322 h 426720"/>
                    <a:gd name="connsiteX6" fmla="*/ 0 w 434340"/>
                    <a:gd name="connsiteY6" fmla="*/ 3334 h 426720"/>
                    <a:gd name="connsiteX7" fmla="*/ 4572 w 434340"/>
                    <a:gd name="connsiteY7" fmla="*/ 2572 h 426720"/>
                    <a:gd name="connsiteX8" fmla="*/ 435102 w 434340"/>
                    <a:gd name="connsiteY8" fmla="*/ 167925 h 426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4340" h="426720">
                      <a:moveTo>
                        <a:pt x="435102" y="167925"/>
                      </a:moveTo>
                      <a:cubicBezTo>
                        <a:pt x="387096" y="231934"/>
                        <a:pt x="245364" y="400335"/>
                        <a:pt x="61722" y="425482"/>
                      </a:cubicBezTo>
                      <a:cubicBezTo>
                        <a:pt x="58674" y="426244"/>
                        <a:pt x="55626" y="426244"/>
                        <a:pt x="53340" y="427005"/>
                      </a:cubicBezTo>
                      <a:cubicBezTo>
                        <a:pt x="51054" y="427005"/>
                        <a:pt x="48768" y="427768"/>
                        <a:pt x="46482" y="427768"/>
                      </a:cubicBezTo>
                      <a:cubicBezTo>
                        <a:pt x="51816" y="395002"/>
                        <a:pt x="57150" y="346995"/>
                        <a:pt x="57912" y="290608"/>
                      </a:cubicBezTo>
                      <a:lnTo>
                        <a:pt x="57912" y="288322"/>
                      </a:lnTo>
                      <a:cubicBezTo>
                        <a:pt x="57912" y="177832"/>
                        <a:pt x="38862" y="82582"/>
                        <a:pt x="0" y="3334"/>
                      </a:cubicBezTo>
                      <a:cubicBezTo>
                        <a:pt x="1524" y="3334"/>
                        <a:pt x="3048" y="2572"/>
                        <a:pt x="4572" y="2572"/>
                      </a:cubicBezTo>
                      <a:cubicBezTo>
                        <a:pt x="192024" y="-20288"/>
                        <a:pt x="372618" y="115348"/>
                        <a:pt x="435102" y="167925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911B5728-CABB-9C4A-B941-5C6FA1CDB626}"/>
                    </a:ext>
                  </a:extLst>
                </p:cNvPr>
                <p:cNvSpPr/>
                <p:nvPr/>
              </p:nvSpPr>
              <p:spPr>
                <a:xfrm>
                  <a:off x="4253500" y="6117926"/>
                  <a:ext cx="99371" cy="106598"/>
                </a:xfrm>
                <a:custGeom>
                  <a:avLst/>
                  <a:gdLst>
                    <a:gd name="connsiteX0" fmla="*/ 420848 w 419100"/>
                    <a:gd name="connsiteY0" fmla="*/ 184404 h 449580"/>
                    <a:gd name="connsiteX1" fmla="*/ 418562 w 419100"/>
                    <a:gd name="connsiteY1" fmla="*/ 185166 h 449580"/>
                    <a:gd name="connsiteX2" fmla="*/ 410942 w 419100"/>
                    <a:gd name="connsiteY2" fmla="*/ 188214 h 449580"/>
                    <a:gd name="connsiteX3" fmla="*/ 247112 w 419100"/>
                    <a:gd name="connsiteY3" fmla="*/ 287274 h 449580"/>
                    <a:gd name="connsiteX4" fmla="*/ 87854 w 419100"/>
                    <a:gd name="connsiteY4" fmla="*/ 453390 h 449580"/>
                    <a:gd name="connsiteX5" fmla="*/ 11654 w 419100"/>
                    <a:gd name="connsiteY5" fmla="*/ 0 h 449580"/>
                    <a:gd name="connsiteX6" fmla="*/ 420848 w 419100"/>
                    <a:gd name="connsiteY6" fmla="*/ 184404 h 449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449580">
                      <a:moveTo>
                        <a:pt x="420848" y="184404"/>
                      </a:moveTo>
                      <a:cubicBezTo>
                        <a:pt x="420086" y="184404"/>
                        <a:pt x="419324" y="185166"/>
                        <a:pt x="418562" y="185166"/>
                      </a:cubicBezTo>
                      <a:cubicBezTo>
                        <a:pt x="417038" y="185928"/>
                        <a:pt x="413990" y="186690"/>
                        <a:pt x="410942" y="188214"/>
                      </a:cubicBezTo>
                      <a:cubicBezTo>
                        <a:pt x="383510" y="200406"/>
                        <a:pt x="317978" y="233934"/>
                        <a:pt x="247112" y="287274"/>
                      </a:cubicBezTo>
                      <a:cubicBezTo>
                        <a:pt x="180056" y="338328"/>
                        <a:pt x="126716" y="393954"/>
                        <a:pt x="87854" y="453390"/>
                      </a:cubicBezTo>
                      <a:cubicBezTo>
                        <a:pt x="-24922" y="303276"/>
                        <a:pt x="-2062" y="79248"/>
                        <a:pt x="11654" y="0"/>
                      </a:cubicBezTo>
                      <a:cubicBezTo>
                        <a:pt x="90140" y="8382"/>
                        <a:pt x="303500" y="43434"/>
                        <a:pt x="420848" y="184404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E9ACEE44-5613-3E48-A25A-30E11D1A23DB}"/>
                    </a:ext>
                  </a:extLst>
                </p:cNvPr>
                <p:cNvSpPr/>
                <p:nvPr/>
              </p:nvSpPr>
              <p:spPr>
                <a:xfrm>
                  <a:off x="4286436" y="6176284"/>
                  <a:ext cx="88531" cy="95758"/>
                </a:xfrm>
                <a:custGeom>
                  <a:avLst/>
                  <a:gdLst>
                    <a:gd name="connsiteX0" fmla="*/ 368808 w 373380"/>
                    <a:gd name="connsiteY0" fmla="*/ 404622 h 403860"/>
                    <a:gd name="connsiteX1" fmla="*/ 291846 w 373380"/>
                    <a:gd name="connsiteY1" fmla="*/ 393192 h 403860"/>
                    <a:gd name="connsiteX2" fmla="*/ 291846 w 373380"/>
                    <a:gd name="connsiteY2" fmla="*/ 393192 h 403860"/>
                    <a:gd name="connsiteX3" fmla="*/ 0 w 373380"/>
                    <a:gd name="connsiteY3" fmla="*/ 262128 h 403860"/>
                    <a:gd name="connsiteX4" fmla="*/ 151638 w 373380"/>
                    <a:gd name="connsiteY4" fmla="*/ 98298 h 403860"/>
                    <a:gd name="connsiteX5" fmla="*/ 304038 w 373380"/>
                    <a:gd name="connsiteY5" fmla="*/ 6096 h 403860"/>
                    <a:gd name="connsiteX6" fmla="*/ 306324 w 373380"/>
                    <a:gd name="connsiteY6" fmla="*/ 5334 h 403860"/>
                    <a:gd name="connsiteX7" fmla="*/ 309372 w 373380"/>
                    <a:gd name="connsiteY7" fmla="*/ 4572 h 403860"/>
                    <a:gd name="connsiteX8" fmla="*/ 310896 w 373380"/>
                    <a:gd name="connsiteY8" fmla="*/ 3810 h 403860"/>
                    <a:gd name="connsiteX9" fmla="*/ 322326 w 373380"/>
                    <a:gd name="connsiteY9" fmla="*/ 0 h 403860"/>
                    <a:gd name="connsiteX10" fmla="*/ 380238 w 373380"/>
                    <a:gd name="connsiteY10" fmla="*/ 271272 h 403860"/>
                    <a:gd name="connsiteX11" fmla="*/ 368808 w 373380"/>
                    <a:gd name="connsiteY11" fmla="*/ 404622 h 403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3380" h="403860">
                      <a:moveTo>
                        <a:pt x="368808" y="404622"/>
                      </a:moveTo>
                      <a:cubicBezTo>
                        <a:pt x="349758" y="402336"/>
                        <a:pt x="323088" y="399288"/>
                        <a:pt x="291846" y="393192"/>
                      </a:cubicBezTo>
                      <a:lnTo>
                        <a:pt x="291846" y="393192"/>
                      </a:lnTo>
                      <a:cubicBezTo>
                        <a:pt x="205740" y="376428"/>
                        <a:pt x="87630" y="339852"/>
                        <a:pt x="0" y="262128"/>
                      </a:cubicBezTo>
                      <a:cubicBezTo>
                        <a:pt x="34290" y="204216"/>
                        <a:pt x="85344" y="149352"/>
                        <a:pt x="151638" y="98298"/>
                      </a:cubicBezTo>
                      <a:cubicBezTo>
                        <a:pt x="217932" y="48006"/>
                        <a:pt x="280416" y="17526"/>
                        <a:pt x="304038" y="6096"/>
                      </a:cubicBezTo>
                      <a:lnTo>
                        <a:pt x="306324" y="5334"/>
                      </a:lnTo>
                      <a:cubicBezTo>
                        <a:pt x="307086" y="5334"/>
                        <a:pt x="307848" y="4572"/>
                        <a:pt x="309372" y="4572"/>
                      </a:cubicBezTo>
                      <a:lnTo>
                        <a:pt x="310896" y="3810"/>
                      </a:lnTo>
                      <a:cubicBezTo>
                        <a:pt x="314706" y="2286"/>
                        <a:pt x="318516" y="762"/>
                        <a:pt x="322326" y="0"/>
                      </a:cubicBezTo>
                      <a:cubicBezTo>
                        <a:pt x="370332" y="89916"/>
                        <a:pt x="381000" y="195834"/>
                        <a:pt x="380238" y="271272"/>
                      </a:cubicBezTo>
                      <a:cubicBezTo>
                        <a:pt x="379476" y="326898"/>
                        <a:pt x="373380" y="375666"/>
                        <a:pt x="368808" y="404622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</p:grp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46FCA94-F27B-F541-9231-FA15FC1DC1FF}"/>
                  </a:ext>
                </a:extLst>
              </p:cNvPr>
              <p:cNvSpPr/>
              <p:nvPr/>
            </p:nvSpPr>
            <p:spPr>
              <a:xfrm>
                <a:off x="5484574" y="1817294"/>
                <a:ext cx="487121" cy="48712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457189">
                  <a:defRPr/>
                </a:pPr>
                <a:endParaRPr lang="en-US" sz="1200" err="1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F1858ACD-A4D3-324A-9514-E25452BA0A27}"/>
                  </a:ext>
                </a:extLst>
              </p:cNvPr>
              <p:cNvGrpSpPr/>
              <p:nvPr/>
            </p:nvGrpSpPr>
            <p:grpSpPr>
              <a:xfrm>
                <a:off x="5596234" y="1910564"/>
                <a:ext cx="287247" cy="262480"/>
                <a:chOff x="5405357" y="6088476"/>
                <a:chExt cx="276614" cy="252764"/>
              </a:xfrm>
              <a:solidFill>
                <a:schemeClr val="bg2"/>
              </a:solidFill>
            </p:grpSpPr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9D589D69-2468-ED46-86CA-90DD38E87157}"/>
                    </a:ext>
                  </a:extLst>
                </p:cNvPr>
                <p:cNvSpPr/>
                <p:nvPr/>
              </p:nvSpPr>
              <p:spPr>
                <a:xfrm>
                  <a:off x="5509065" y="6088476"/>
                  <a:ext cx="72270" cy="251139"/>
                </a:xfrm>
                <a:custGeom>
                  <a:avLst/>
                  <a:gdLst>
                    <a:gd name="connsiteX0" fmla="*/ 0 w 304800"/>
                    <a:gd name="connsiteY0" fmla="*/ 0 h 1059180"/>
                    <a:gd name="connsiteX1" fmla="*/ 307848 w 304800"/>
                    <a:gd name="connsiteY1" fmla="*/ 0 h 1059180"/>
                    <a:gd name="connsiteX2" fmla="*/ 307848 w 304800"/>
                    <a:gd name="connsiteY2" fmla="*/ 1066038 h 1059180"/>
                    <a:gd name="connsiteX3" fmla="*/ 0 w 304800"/>
                    <a:gd name="connsiteY3" fmla="*/ 1066038 h 1059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800" h="1059180">
                      <a:moveTo>
                        <a:pt x="0" y="0"/>
                      </a:moveTo>
                      <a:lnTo>
                        <a:pt x="307848" y="0"/>
                      </a:lnTo>
                      <a:lnTo>
                        <a:pt x="307848" y="1066038"/>
                      </a:lnTo>
                      <a:lnTo>
                        <a:pt x="0" y="1066038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92" name="Freeform 91">
                  <a:extLst>
                    <a:ext uri="{FF2B5EF4-FFF2-40B4-BE49-F238E27FC236}">
                      <a16:creationId xmlns:a16="http://schemas.microsoft.com/office/drawing/2014/main" id="{5E0D020D-AF19-8E44-9932-A51DA934953D}"/>
                    </a:ext>
                  </a:extLst>
                </p:cNvPr>
                <p:cNvSpPr/>
                <p:nvPr/>
              </p:nvSpPr>
              <p:spPr>
                <a:xfrm>
                  <a:off x="5609701" y="6196700"/>
                  <a:ext cx="72270" cy="144540"/>
                </a:xfrm>
                <a:custGeom>
                  <a:avLst/>
                  <a:gdLst>
                    <a:gd name="connsiteX0" fmla="*/ 0 w 304800"/>
                    <a:gd name="connsiteY0" fmla="*/ 0 h 609600"/>
                    <a:gd name="connsiteX1" fmla="*/ 307849 w 304800"/>
                    <a:gd name="connsiteY1" fmla="*/ 0 h 609600"/>
                    <a:gd name="connsiteX2" fmla="*/ 307849 w 304800"/>
                    <a:gd name="connsiteY2" fmla="*/ 609600 h 609600"/>
                    <a:gd name="connsiteX3" fmla="*/ 0 w 304800"/>
                    <a:gd name="connsiteY3" fmla="*/ 60960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800" h="609600">
                      <a:moveTo>
                        <a:pt x="0" y="0"/>
                      </a:moveTo>
                      <a:lnTo>
                        <a:pt x="307849" y="0"/>
                      </a:lnTo>
                      <a:lnTo>
                        <a:pt x="307849" y="609600"/>
                      </a:lnTo>
                      <a:lnTo>
                        <a:pt x="0" y="609600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93" name="Freeform 92">
                  <a:extLst>
                    <a:ext uri="{FF2B5EF4-FFF2-40B4-BE49-F238E27FC236}">
                      <a16:creationId xmlns:a16="http://schemas.microsoft.com/office/drawing/2014/main" id="{A5E1FCD4-E17D-6848-B39D-C47537ED3BDF}"/>
                    </a:ext>
                  </a:extLst>
                </p:cNvPr>
                <p:cNvSpPr/>
                <p:nvPr/>
              </p:nvSpPr>
              <p:spPr>
                <a:xfrm>
                  <a:off x="5405357" y="6139968"/>
                  <a:ext cx="72270" cy="200549"/>
                </a:xfrm>
                <a:custGeom>
                  <a:avLst/>
                  <a:gdLst>
                    <a:gd name="connsiteX0" fmla="*/ 0 w 304800"/>
                    <a:gd name="connsiteY0" fmla="*/ 0 h 845820"/>
                    <a:gd name="connsiteX1" fmla="*/ 307848 w 304800"/>
                    <a:gd name="connsiteY1" fmla="*/ 0 h 845820"/>
                    <a:gd name="connsiteX2" fmla="*/ 307848 w 304800"/>
                    <a:gd name="connsiteY2" fmla="*/ 848868 h 845820"/>
                    <a:gd name="connsiteX3" fmla="*/ 0 w 304800"/>
                    <a:gd name="connsiteY3" fmla="*/ 848868 h 84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800" h="845820">
                      <a:moveTo>
                        <a:pt x="0" y="0"/>
                      </a:moveTo>
                      <a:lnTo>
                        <a:pt x="307848" y="0"/>
                      </a:lnTo>
                      <a:lnTo>
                        <a:pt x="307848" y="848868"/>
                      </a:lnTo>
                      <a:lnTo>
                        <a:pt x="0" y="848868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</p:grp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0D6877D8-733A-B744-B15A-0520A7922E45}"/>
                  </a:ext>
                </a:extLst>
              </p:cNvPr>
              <p:cNvSpPr/>
              <p:nvPr/>
            </p:nvSpPr>
            <p:spPr>
              <a:xfrm>
                <a:off x="2946440" y="1804645"/>
                <a:ext cx="518289" cy="518289"/>
              </a:xfrm>
              <a:prstGeom prst="ellipse">
                <a:avLst/>
              </a:prstGeom>
              <a:solidFill>
                <a:srgbClr val="18D1CF"/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457189">
                  <a:defRPr/>
                </a:pPr>
                <a:r>
                  <a:rPr lang="en-US" sz="1200">
                    <a:solidFill>
                      <a:srgbClr val="0FC5C1"/>
                    </a:solidFill>
                    <a:latin typeface="Arial"/>
                    <a:cs typeface="Arial"/>
                  </a:rPr>
                  <a:t>b</a:t>
                </a: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63EA9E35-5207-5D49-8EB8-4C11B7E2EF54}"/>
                  </a:ext>
                </a:extLst>
              </p:cNvPr>
              <p:cNvGrpSpPr/>
              <p:nvPr/>
            </p:nvGrpSpPr>
            <p:grpSpPr>
              <a:xfrm>
                <a:off x="3065819" y="1903955"/>
                <a:ext cx="281898" cy="315894"/>
                <a:chOff x="4631526" y="6086307"/>
                <a:chExt cx="251681" cy="282035"/>
              </a:xfrm>
              <a:solidFill>
                <a:schemeClr val="bg2"/>
              </a:solidFill>
            </p:grpSpPr>
            <p:sp>
              <p:nvSpPr>
                <p:cNvPr id="96" name="Freeform 95">
                  <a:extLst>
                    <a:ext uri="{FF2B5EF4-FFF2-40B4-BE49-F238E27FC236}">
                      <a16:creationId xmlns:a16="http://schemas.microsoft.com/office/drawing/2014/main" id="{D2A1D475-0371-4C41-A6D7-E13151E2EF08}"/>
                    </a:ext>
                  </a:extLst>
                </p:cNvPr>
                <p:cNvSpPr/>
                <p:nvPr/>
              </p:nvSpPr>
              <p:spPr>
                <a:xfrm>
                  <a:off x="4637849" y="6086307"/>
                  <a:ext cx="236684" cy="106598"/>
                </a:xfrm>
                <a:custGeom>
                  <a:avLst/>
                  <a:gdLst>
                    <a:gd name="connsiteX0" fmla="*/ 999744 w 998220"/>
                    <a:gd name="connsiteY0" fmla="*/ 224028 h 449580"/>
                    <a:gd name="connsiteX1" fmla="*/ 499872 w 998220"/>
                    <a:gd name="connsiteY1" fmla="*/ 451104 h 449580"/>
                    <a:gd name="connsiteX2" fmla="*/ 0 w 998220"/>
                    <a:gd name="connsiteY2" fmla="*/ 224028 h 449580"/>
                    <a:gd name="connsiteX3" fmla="*/ 505968 w 998220"/>
                    <a:gd name="connsiteY3" fmla="*/ 0 h 449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8220" h="449580">
                      <a:moveTo>
                        <a:pt x="999744" y="224028"/>
                      </a:moveTo>
                      <a:lnTo>
                        <a:pt x="499872" y="451104"/>
                      </a:lnTo>
                      <a:lnTo>
                        <a:pt x="0" y="224028"/>
                      </a:lnTo>
                      <a:lnTo>
                        <a:pt x="505968" y="0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F66B68F3-567C-5040-A814-D17C034CAA02}"/>
                    </a:ext>
                  </a:extLst>
                </p:cNvPr>
                <p:cNvSpPr/>
                <p:nvPr/>
              </p:nvSpPr>
              <p:spPr>
                <a:xfrm>
                  <a:off x="4631526" y="6164179"/>
                  <a:ext cx="112019" cy="204163"/>
                </a:xfrm>
                <a:custGeom>
                  <a:avLst/>
                  <a:gdLst>
                    <a:gd name="connsiteX0" fmla="*/ 477012 w 472440"/>
                    <a:gd name="connsiteY0" fmla="*/ 863346 h 861060"/>
                    <a:gd name="connsiteX1" fmla="*/ 0 w 472440"/>
                    <a:gd name="connsiteY1" fmla="*/ 646938 h 861060"/>
                    <a:gd name="connsiteX2" fmla="*/ 0 w 472440"/>
                    <a:gd name="connsiteY2" fmla="*/ 0 h 861060"/>
                    <a:gd name="connsiteX3" fmla="*/ 477012 w 472440"/>
                    <a:gd name="connsiteY3" fmla="*/ 216408 h 861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2440" h="861060">
                      <a:moveTo>
                        <a:pt x="477012" y="863346"/>
                      </a:moveTo>
                      <a:lnTo>
                        <a:pt x="0" y="646938"/>
                      </a:lnTo>
                      <a:lnTo>
                        <a:pt x="0" y="0"/>
                      </a:lnTo>
                      <a:lnTo>
                        <a:pt x="477012" y="216408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98" name="Freeform 97">
                  <a:extLst>
                    <a:ext uri="{FF2B5EF4-FFF2-40B4-BE49-F238E27FC236}">
                      <a16:creationId xmlns:a16="http://schemas.microsoft.com/office/drawing/2014/main" id="{1D313F45-3221-4543-B0E4-BE1FAA8BE0C6}"/>
                    </a:ext>
                  </a:extLst>
                </p:cNvPr>
                <p:cNvSpPr/>
                <p:nvPr/>
              </p:nvSpPr>
              <p:spPr>
                <a:xfrm>
                  <a:off x="4771188" y="6164179"/>
                  <a:ext cx="112019" cy="204163"/>
                </a:xfrm>
                <a:custGeom>
                  <a:avLst/>
                  <a:gdLst>
                    <a:gd name="connsiteX0" fmla="*/ 0 w 472440"/>
                    <a:gd name="connsiteY0" fmla="*/ 863346 h 861060"/>
                    <a:gd name="connsiteX1" fmla="*/ 477012 w 472440"/>
                    <a:gd name="connsiteY1" fmla="*/ 646938 h 861060"/>
                    <a:gd name="connsiteX2" fmla="*/ 477012 w 472440"/>
                    <a:gd name="connsiteY2" fmla="*/ 0 h 861060"/>
                    <a:gd name="connsiteX3" fmla="*/ 0 w 472440"/>
                    <a:gd name="connsiteY3" fmla="*/ 216408 h 861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2440" h="861060">
                      <a:moveTo>
                        <a:pt x="0" y="863346"/>
                      </a:moveTo>
                      <a:lnTo>
                        <a:pt x="477012" y="646938"/>
                      </a:lnTo>
                      <a:lnTo>
                        <a:pt x="477012" y="0"/>
                      </a:lnTo>
                      <a:lnTo>
                        <a:pt x="0" y="216408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</p:grp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4AD76C45-0125-FD41-AF95-4D6D9ECE9FEE}"/>
                  </a:ext>
                </a:extLst>
              </p:cNvPr>
              <p:cNvSpPr/>
              <p:nvPr/>
            </p:nvSpPr>
            <p:spPr>
              <a:xfrm>
                <a:off x="2957049" y="3280437"/>
                <a:ext cx="502175" cy="502175"/>
              </a:xfrm>
              <a:prstGeom prst="ellipse">
                <a:avLst/>
              </a:prstGeom>
              <a:solidFill>
                <a:srgbClr val="033CB1"/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457189">
                  <a:defRPr/>
                </a:pPr>
                <a:endParaRPr lang="en-US" sz="1200" err="1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62CDCB88-C35F-204C-8AC0-0897B4F6E696}"/>
                  </a:ext>
                </a:extLst>
              </p:cNvPr>
              <p:cNvGrpSpPr/>
              <p:nvPr/>
            </p:nvGrpSpPr>
            <p:grpSpPr>
              <a:xfrm>
                <a:off x="3077839" y="3404003"/>
                <a:ext cx="290490" cy="253077"/>
                <a:chOff x="5038406" y="6109976"/>
                <a:chExt cx="267942" cy="233433"/>
              </a:xfrm>
              <a:solidFill>
                <a:schemeClr val="bg2"/>
              </a:solidFill>
            </p:grpSpPr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2FCB2A14-8823-5942-8423-44CDFA7C78A5}"/>
                    </a:ext>
                  </a:extLst>
                </p:cNvPr>
                <p:cNvSpPr/>
                <p:nvPr/>
              </p:nvSpPr>
              <p:spPr>
                <a:xfrm>
                  <a:off x="5038406" y="6139246"/>
                  <a:ext cx="124666" cy="204163"/>
                </a:xfrm>
                <a:custGeom>
                  <a:avLst/>
                  <a:gdLst>
                    <a:gd name="connsiteX0" fmla="*/ 170688 w 525780"/>
                    <a:gd name="connsiteY0" fmla="*/ 548640 h 861060"/>
                    <a:gd name="connsiteX1" fmla="*/ 170688 w 525780"/>
                    <a:gd name="connsiteY1" fmla="*/ 693420 h 861060"/>
                    <a:gd name="connsiteX2" fmla="*/ 525780 w 525780"/>
                    <a:gd name="connsiteY2" fmla="*/ 693420 h 861060"/>
                    <a:gd name="connsiteX3" fmla="*/ 525780 w 525780"/>
                    <a:gd name="connsiteY3" fmla="*/ 864870 h 861060"/>
                    <a:gd name="connsiteX4" fmla="*/ 0 w 525780"/>
                    <a:gd name="connsiteY4" fmla="*/ 864870 h 861060"/>
                    <a:gd name="connsiteX5" fmla="*/ 0 w 525780"/>
                    <a:gd name="connsiteY5" fmla="*/ 0 h 861060"/>
                    <a:gd name="connsiteX6" fmla="*/ 170688 w 525780"/>
                    <a:gd name="connsiteY6" fmla="*/ 0 h 861060"/>
                    <a:gd name="connsiteX7" fmla="*/ 170688 w 525780"/>
                    <a:gd name="connsiteY7" fmla="*/ 378714 h 861060"/>
                    <a:gd name="connsiteX8" fmla="*/ 530352 w 525780"/>
                    <a:gd name="connsiteY8" fmla="*/ 378714 h 861060"/>
                    <a:gd name="connsiteX9" fmla="*/ 530352 w 525780"/>
                    <a:gd name="connsiteY9" fmla="*/ 548640 h 861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5780" h="861060">
                      <a:moveTo>
                        <a:pt x="170688" y="548640"/>
                      </a:moveTo>
                      <a:lnTo>
                        <a:pt x="170688" y="693420"/>
                      </a:lnTo>
                      <a:lnTo>
                        <a:pt x="525780" y="693420"/>
                      </a:lnTo>
                      <a:lnTo>
                        <a:pt x="525780" y="864870"/>
                      </a:lnTo>
                      <a:lnTo>
                        <a:pt x="0" y="864870"/>
                      </a:lnTo>
                      <a:lnTo>
                        <a:pt x="0" y="0"/>
                      </a:lnTo>
                      <a:lnTo>
                        <a:pt x="170688" y="0"/>
                      </a:lnTo>
                      <a:lnTo>
                        <a:pt x="170688" y="378714"/>
                      </a:lnTo>
                      <a:lnTo>
                        <a:pt x="530352" y="378714"/>
                      </a:lnTo>
                      <a:lnTo>
                        <a:pt x="530352" y="548640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522F9EC7-65CE-CE43-8B9D-A1886B716E82}"/>
                    </a:ext>
                  </a:extLst>
                </p:cNvPr>
                <p:cNvSpPr/>
                <p:nvPr/>
              </p:nvSpPr>
              <p:spPr>
                <a:xfrm>
                  <a:off x="5189803" y="6229064"/>
                  <a:ext cx="39748" cy="39748"/>
                </a:xfrm>
                <a:custGeom>
                  <a:avLst/>
                  <a:gdLst>
                    <a:gd name="connsiteX0" fmla="*/ 170688 w 167640"/>
                    <a:gd name="connsiteY0" fmla="*/ 0 h 167640"/>
                    <a:gd name="connsiteX1" fmla="*/ 170688 w 167640"/>
                    <a:gd name="connsiteY1" fmla="*/ 170688 h 167640"/>
                    <a:gd name="connsiteX2" fmla="*/ 0 w 167640"/>
                    <a:gd name="connsiteY2" fmla="*/ 170688 h 167640"/>
                    <a:gd name="connsiteX3" fmla="*/ 0 w 167640"/>
                    <a:gd name="connsiteY3" fmla="*/ 0 h 16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7640" h="167640">
                      <a:moveTo>
                        <a:pt x="170688" y="0"/>
                      </a:moveTo>
                      <a:lnTo>
                        <a:pt x="170688" y="170688"/>
                      </a:lnTo>
                      <a:lnTo>
                        <a:pt x="0" y="1706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7A1B38FB-1523-FA4F-AE60-223DBE25FCF1}"/>
                    </a:ext>
                  </a:extLst>
                </p:cNvPr>
                <p:cNvSpPr/>
                <p:nvPr/>
              </p:nvSpPr>
              <p:spPr>
                <a:xfrm>
                  <a:off x="5103991" y="6109976"/>
                  <a:ext cx="202357" cy="233071"/>
                </a:xfrm>
                <a:custGeom>
                  <a:avLst/>
                  <a:gdLst>
                    <a:gd name="connsiteX0" fmla="*/ 362712 w 853440"/>
                    <a:gd name="connsiteY0" fmla="*/ 984504 h 982980"/>
                    <a:gd name="connsiteX1" fmla="*/ 362712 w 853440"/>
                    <a:gd name="connsiteY1" fmla="*/ 813816 h 982980"/>
                    <a:gd name="connsiteX2" fmla="*/ 684275 w 853440"/>
                    <a:gd name="connsiteY2" fmla="*/ 492252 h 982980"/>
                    <a:gd name="connsiteX3" fmla="*/ 362712 w 853440"/>
                    <a:gd name="connsiteY3" fmla="*/ 170688 h 982980"/>
                    <a:gd name="connsiteX4" fmla="*/ 125730 w 853440"/>
                    <a:gd name="connsiteY4" fmla="*/ 275082 h 982980"/>
                    <a:gd name="connsiteX5" fmla="*/ 0 w 853440"/>
                    <a:gd name="connsiteY5" fmla="*/ 160020 h 982980"/>
                    <a:gd name="connsiteX6" fmla="*/ 362712 w 853440"/>
                    <a:gd name="connsiteY6" fmla="*/ 0 h 982980"/>
                    <a:gd name="connsiteX7" fmla="*/ 854964 w 853440"/>
                    <a:gd name="connsiteY7" fmla="*/ 492252 h 982980"/>
                    <a:gd name="connsiteX8" fmla="*/ 362712 w 853440"/>
                    <a:gd name="connsiteY8" fmla="*/ 984504 h 982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3440" h="982980">
                      <a:moveTo>
                        <a:pt x="362712" y="984504"/>
                      </a:moveTo>
                      <a:lnTo>
                        <a:pt x="362712" y="813816"/>
                      </a:lnTo>
                      <a:cubicBezTo>
                        <a:pt x="540258" y="813816"/>
                        <a:pt x="684275" y="669798"/>
                        <a:pt x="684275" y="492252"/>
                      </a:cubicBezTo>
                      <a:cubicBezTo>
                        <a:pt x="684275" y="314706"/>
                        <a:pt x="540258" y="170688"/>
                        <a:pt x="362712" y="170688"/>
                      </a:cubicBezTo>
                      <a:cubicBezTo>
                        <a:pt x="272795" y="170688"/>
                        <a:pt x="185928" y="208788"/>
                        <a:pt x="125730" y="275082"/>
                      </a:cubicBezTo>
                      <a:lnTo>
                        <a:pt x="0" y="160020"/>
                      </a:lnTo>
                      <a:cubicBezTo>
                        <a:pt x="92964" y="58674"/>
                        <a:pt x="225552" y="0"/>
                        <a:pt x="362712" y="0"/>
                      </a:cubicBezTo>
                      <a:cubicBezTo>
                        <a:pt x="633984" y="0"/>
                        <a:pt x="854964" y="220980"/>
                        <a:pt x="854964" y="492252"/>
                      </a:cubicBezTo>
                      <a:cubicBezTo>
                        <a:pt x="854964" y="763524"/>
                        <a:pt x="633984" y="984504"/>
                        <a:pt x="362712" y="984504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</p:grpSp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58F9E123-6ACD-C341-B944-6A6260F576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-5693" r="63611" b="-1"/>
              <a:stretch/>
            </p:blipFill>
            <p:spPr>
              <a:xfrm>
                <a:off x="3662355" y="2484841"/>
                <a:ext cx="492636" cy="48835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3148B295-45E6-1F43-A71A-43B77F56BA62}"/>
                  </a:ext>
                </a:extLst>
              </p:cNvPr>
              <p:cNvSpPr/>
              <p:nvPr/>
            </p:nvSpPr>
            <p:spPr>
              <a:xfrm>
                <a:off x="5416406" y="3257392"/>
                <a:ext cx="487121" cy="487121"/>
              </a:xfrm>
              <a:prstGeom prst="ellipse">
                <a:avLst/>
              </a:prstGeom>
              <a:gradFill flip="none" rotWithShape="1">
                <a:gsLst>
                  <a:gs pos="28000">
                    <a:schemeClr val="accent2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457189">
                  <a:defRPr/>
                </a:pPr>
                <a:r>
                  <a:rPr lang="en-US" sz="1200" dirty="0">
                    <a:solidFill>
                      <a:srgbClr val="FFFFFF"/>
                    </a:solidFill>
                    <a:latin typeface="Arial"/>
                    <a:cs typeface="Arial"/>
                  </a:rPr>
                  <a:t>…</a:t>
                </a:r>
              </a:p>
            </p:txBody>
          </p:sp>
        </p:grp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C87C63F-8B7E-BF48-BCCA-1887B69DA55D}"/>
              </a:ext>
            </a:extLst>
          </p:cNvPr>
          <p:cNvSpPr/>
          <p:nvPr/>
        </p:nvSpPr>
        <p:spPr>
          <a:xfrm>
            <a:off x="815358" y="155093"/>
            <a:ext cx="6271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1800">
                <a:solidFill>
                  <a:srgbClr val="000000"/>
                </a:solidFill>
                <a:latin typeface="IBM Plex Sans"/>
              </a:rPr>
              <a:t>Engineering Insights (ENI)</a:t>
            </a:r>
            <a:endParaRPr lang="x-none" sz="1800" dirty="0">
              <a:solidFill>
                <a:srgbClr val="000000"/>
              </a:solidFill>
              <a:latin typeface="IBM Plex Sans"/>
            </a:endParaRP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2AD43FC1-F10C-924C-94AD-A06B40BA3735}"/>
              </a:ext>
            </a:extLst>
          </p:cNvPr>
          <p:cNvGrpSpPr/>
          <p:nvPr/>
        </p:nvGrpSpPr>
        <p:grpSpPr>
          <a:xfrm>
            <a:off x="4366230" y="2599270"/>
            <a:ext cx="1513693" cy="1615830"/>
            <a:chOff x="2604824" y="3076020"/>
            <a:chExt cx="1513693" cy="1615830"/>
          </a:xfrm>
        </p:grpSpPr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66098DE4-B64A-574B-A61C-F68EDE64D0C9}"/>
                </a:ext>
              </a:extLst>
            </p:cNvPr>
            <p:cNvSpPr txBox="1"/>
            <p:nvPr/>
          </p:nvSpPr>
          <p:spPr>
            <a:xfrm>
              <a:off x="3137030" y="3675054"/>
              <a:ext cx="7177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685800"/>
              <a:r>
                <a:rPr lang="x-none" sz="1800" b="1" dirty="0">
                  <a:solidFill>
                    <a:srgbClr val="EAEAEA">
                      <a:lumMod val="25000"/>
                    </a:srgbClr>
                  </a:solidFill>
                  <a:latin typeface="IBM Plex Sans Condensed" panose="020B0506050203000203" pitchFamily="34" charset="77"/>
                </a:rPr>
                <a:t>OSLC</a:t>
              </a:r>
            </a:p>
          </p:txBody>
        </p: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EAE5AD21-DA4F-A14B-9DAE-676378A214ED}"/>
                </a:ext>
              </a:extLst>
            </p:cNvPr>
            <p:cNvGrpSpPr/>
            <p:nvPr/>
          </p:nvGrpSpPr>
          <p:grpSpPr>
            <a:xfrm>
              <a:off x="2604824" y="3076020"/>
              <a:ext cx="1513693" cy="1615830"/>
              <a:chOff x="2872453" y="1098537"/>
              <a:chExt cx="3182792" cy="3397552"/>
            </a:xfrm>
          </p:grpSpPr>
          <p:sp>
            <p:nvSpPr>
              <p:cNvPr id="235" name="Line 109">
                <a:extLst>
                  <a:ext uri="{FF2B5EF4-FFF2-40B4-BE49-F238E27FC236}">
                    <a16:creationId xmlns:a16="http://schemas.microsoft.com/office/drawing/2014/main" id="{9B96DF85-9450-0A4B-9CB3-548C3000D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2905925" y="2415359"/>
                <a:ext cx="2092" cy="777133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36" name="Line 110">
                <a:extLst>
                  <a:ext uri="{FF2B5EF4-FFF2-40B4-BE49-F238E27FC236}">
                    <a16:creationId xmlns:a16="http://schemas.microsoft.com/office/drawing/2014/main" id="{B94742D2-403E-D74B-AEF0-AF2DFC743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4019848" y="1261689"/>
                <a:ext cx="886956" cy="2092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37" name="Line 111">
                <a:extLst>
                  <a:ext uri="{FF2B5EF4-FFF2-40B4-BE49-F238E27FC236}">
                    <a16:creationId xmlns:a16="http://schemas.microsoft.com/office/drawing/2014/main" id="{C65302C4-C0A5-F64D-9364-CC417C06D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4019848" y="1261689"/>
                <a:ext cx="886956" cy="2092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38" name="Freeform 112">
                <a:extLst>
                  <a:ext uri="{FF2B5EF4-FFF2-40B4-BE49-F238E27FC236}">
                    <a16:creationId xmlns:a16="http://schemas.microsoft.com/office/drawing/2014/main" id="{84DAE513-EEF0-B44C-AE11-054DB34DC8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905924" y="1261689"/>
                <a:ext cx="3116897" cy="3087611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39" name="Freeform 113">
                <a:extLst>
                  <a:ext uri="{FF2B5EF4-FFF2-40B4-BE49-F238E27FC236}">
                    <a16:creationId xmlns:a16="http://schemas.microsoft.com/office/drawing/2014/main" id="{FE848633-79C9-3F44-9AB0-8853BDE4B24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905924" y="1260643"/>
                <a:ext cx="3116897" cy="3089702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40" name="Freeform 114">
                <a:extLst>
                  <a:ext uri="{FF2B5EF4-FFF2-40B4-BE49-F238E27FC236}">
                    <a16:creationId xmlns:a16="http://schemas.microsoft.com/office/drawing/2014/main" id="{C8C0CC63-BF97-AB4D-AA34-C02E94583F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903667" y="3263615"/>
                <a:ext cx="802235" cy="794913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41" name="Freeform 115">
                <a:extLst>
                  <a:ext uri="{FF2B5EF4-FFF2-40B4-BE49-F238E27FC236}">
                    <a16:creationId xmlns:a16="http://schemas.microsoft.com/office/drawing/2014/main" id="{FCEE6DB4-F555-B841-9CCA-62D381F216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222844" y="1550367"/>
                <a:ext cx="1965319" cy="1971595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42" name="Line 116">
                <a:extLst>
                  <a:ext uri="{FF2B5EF4-FFF2-40B4-BE49-F238E27FC236}">
                    <a16:creationId xmlns:a16="http://schemas.microsoft.com/office/drawing/2014/main" id="{F92E1A73-EBEC-5E40-BD1C-5360D6E1E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5028134" y="2460335"/>
                <a:ext cx="882771" cy="345159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43" name="Freeform 117">
                <a:extLst>
                  <a:ext uri="{FF2B5EF4-FFF2-40B4-BE49-F238E27FC236}">
                    <a16:creationId xmlns:a16="http://schemas.microsoft.com/office/drawing/2014/main" id="{A2997197-9E9A-354D-B415-3075C1B4197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740582" y="1552458"/>
                <a:ext cx="1162038" cy="1709064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44" name="Freeform 118">
                <a:extLst>
                  <a:ext uri="{FF2B5EF4-FFF2-40B4-BE49-F238E27FC236}">
                    <a16:creationId xmlns:a16="http://schemas.microsoft.com/office/drawing/2014/main" id="{8CFAF263-FD07-2342-BCF3-0D27F3C4C3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277149" y="2228136"/>
                <a:ext cx="308552" cy="2011340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45" name="Freeform 119">
                <a:extLst>
                  <a:ext uri="{FF2B5EF4-FFF2-40B4-BE49-F238E27FC236}">
                    <a16:creationId xmlns:a16="http://schemas.microsoft.com/office/drawing/2014/main" id="{9ADBD946-A206-5B45-9E4F-E3814052C5C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908016" y="2636052"/>
                <a:ext cx="1368088" cy="1323113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46" name="Freeform 120">
                <a:extLst>
                  <a:ext uri="{FF2B5EF4-FFF2-40B4-BE49-F238E27FC236}">
                    <a16:creationId xmlns:a16="http://schemas.microsoft.com/office/drawing/2014/main" id="{C8ADEF4C-1E9F-F446-A2AB-12ECB4646AA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2908015" y="2087981"/>
                <a:ext cx="2797886" cy="2262365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47" name="Freeform 121">
                <a:extLst>
                  <a:ext uri="{FF2B5EF4-FFF2-40B4-BE49-F238E27FC236}">
                    <a16:creationId xmlns:a16="http://schemas.microsoft.com/office/drawing/2014/main" id="{B832CAC7-724F-8246-8988-C5ABBDB05F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902620" y="2416404"/>
                <a:ext cx="1120201" cy="845118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48" name="Freeform 122">
                <a:extLst>
                  <a:ext uri="{FF2B5EF4-FFF2-40B4-BE49-F238E27FC236}">
                    <a16:creationId xmlns:a16="http://schemas.microsoft.com/office/drawing/2014/main" id="{5BA69FF4-B7D7-5547-87D5-8CBBC4980BA6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537670" y="1650777"/>
                <a:ext cx="2043764" cy="709146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49" name="Freeform 123">
                <a:extLst>
                  <a:ext uri="{FF2B5EF4-FFF2-40B4-BE49-F238E27FC236}">
                    <a16:creationId xmlns:a16="http://schemas.microsoft.com/office/drawing/2014/main" id="{7B0ED239-A45B-8C4E-88A2-5B8A1710EB9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464373" y="1371513"/>
                <a:ext cx="1558448" cy="2978833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50" name="Line 124">
                <a:extLst>
                  <a:ext uri="{FF2B5EF4-FFF2-40B4-BE49-F238E27FC236}">
                    <a16:creationId xmlns:a16="http://schemas.microsoft.com/office/drawing/2014/main" id="{92A59DFD-1EB2-6C47-BCFE-B5CA1107B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 flipV="1">
                <a:off x="3348356" y="1650778"/>
                <a:ext cx="927748" cy="985274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51" name="Freeform 125">
                <a:extLst>
                  <a:ext uri="{FF2B5EF4-FFF2-40B4-BE49-F238E27FC236}">
                    <a16:creationId xmlns:a16="http://schemas.microsoft.com/office/drawing/2014/main" id="{01BFC1BD-964B-C749-A529-42332057C42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021940" y="1371513"/>
                <a:ext cx="1683961" cy="2977787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52" name="Freeform 126">
                <a:extLst>
                  <a:ext uri="{FF2B5EF4-FFF2-40B4-BE49-F238E27FC236}">
                    <a16:creationId xmlns:a16="http://schemas.microsoft.com/office/drawing/2014/main" id="{D64A30B5-B288-7F40-A108-76E5646D6C8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4280286" y="2633961"/>
                <a:ext cx="1300102" cy="1326250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53" name="Freeform 127">
                <a:extLst>
                  <a:ext uri="{FF2B5EF4-FFF2-40B4-BE49-F238E27FC236}">
                    <a16:creationId xmlns:a16="http://schemas.microsoft.com/office/drawing/2014/main" id="{77194D7B-EE7F-F945-81C7-AA8B8C204F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347309" y="3609820"/>
                <a:ext cx="1555311" cy="739742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54" name="Line 128">
                <a:extLst>
                  <a:ext uri="{FF2B5EF4-FFF2-40B4-BE49-F238E27FC236}">
                    <a16:creationId xmlns:a16="http://schemas.microsoft.com/office/drawing/2014/main" id="{873FF20B-A5E0-F849-9829-1A80ADE7E0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2908016" y="1650778"/>
                <a:ext cx="440341" cy="787592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55" name="Line 129">
                <a:extLst>
                  <a:ext uri="{FF2B5EF4-FFF2-40B4-BE49-F238E27FC236}">
                    <a16:creationId xmlns:a16="http://schemas.microsoft.com/office/drawing/2014/main" id="{1609BDAB-1752-EF4E-A210-E77DC18C5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V="1">
                <a:off x="3346264" y="1260643"/>
                <a:ext cx="676723" cy="393273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56" name="Line 130">
                <a:extLst>
                  <a:ext uri="{FF2B5EF4-FFF2-40B4-BE49-F238E27FC236}">
                    <a16:creationId xmlns:a16="http://schemas.microsoft.com/office/drawing/2014/main" id="{FB39F6F8-7346-BF43-A74F-05CE3BC3C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4906804" y="1261688"/>
                <a:ext cx="674631" cy="386997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57" name="Line 131">
                <a:extLst>
                  <a:ext uri="{FF2B5EF4-FFF2-40B4-BE49-F238E27FC236}">
                    <a16:creationId xmlns:a16="http://schemas.microsoft.com/office/drawing/2014/main" id="{9FF6A0E3-AE5B-F944-A4C1-0F0AF0EC9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5581435" y="1634042"/>
                <a:ext cx="438248" cy="780270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sp>
            <p:nvSpPr>
              <p:cNvPr id="258" name="Line 116">
                <a:extLst>
                  <a:ext uri="{FF2B5EF4-FFF2-40B4-BE49-F238E27FC236}">
                    <a16:creationId xmlns:a16="http://schemas.microsoft.com/office/drawing/2014/main" id="{5918861F-FB58-564A-B5ED-72B15D747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4590257" y="2228136"/>
                <a:ext cx="437877" cy="232199"/>
              </a:xfrm>
              <a:prstGeom prst="line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/>
                <a:endParaRPr lang="en-US">
                  <a:solidFill>
                    <a:srgbClr val="000000"/>
                  </a:solidFill>
                  <a:latin typeface="IBM Plex Sans"/>
                </a:endParaRPr>
              </a:p>
            </p:txBody>
          </p: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DB9B06A2-5D4B-C041-A39A-7D4D46ABBE9B}"/>
                  </a:ext>
                </a:extLst>
              </p:cNvPr>
              <p:cNvGrpSpPr/>
              <p:nvPr/>
            </p:nvGrpSpPr>
            <p:grpSpPr>
              <a:xfrm rot="10800000">
                <a:off x="2872453" y="1207300"/>
                <a:ext cx="3182792" cy="3175992"/>
                <a:chOff x="3974139" y="1360656"/>
                <a:chExt cx="4243722" cy="4234656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291" name="Freeform 133">
                  <a:extLst>
                    <a:ext uri="{FF2B5EF4-FFF2-40B4-BE49-F238E27FC236}">
                      <a16:creationId xmlns:a16="http://schemas.microsoft.com/office/drawing/2014/main" id="{A979F154-C71B-3A4F-B5B0-F6D3F6244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7336" y="3307496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4 h 272"/>
                    <a:gd name="T4" fmla="*/ 250 w 272"/>
                    <a:gd name="T5" fmla="*/ 213 h 272"/>
                    <a:gd name="T6" fmla="*/ 213 w 272"/>
                    <a:gd name="T7" fmla="*/ 249 h 272"/>
                    <a:gd name="T8" fmla="*/ 165 w 272"/>
                    <a:gd name="T9" fmla="*/ 270 h 272"/>
                    <a:gd name="T10" fmla="*/ 136 w 272"/>
                    <a:gd name="T11" fmla="*/ 272 h 272"/>
                    <a:gd name="T12" fmla="*/ 109 w 272"/>
                    <a:gd name="T13" fmla="*/ 270 h 272"/>
                    <a:gd name="T14" fmla="*/ 60 w 272"/>
                    <a:gd name="T15" fmla="*/ 249 h 272"/>
                    <a:gd name="T16" fmla="*/ 24 w 272"/>
                    <a:gd name="T17" fmla="*/ 213 h 272"/>
                    <a:gd name="T18" fmla="*/ 3 w 272"/>
                    <a:gd name="T19" fmla="*/ 164 h 272"/>
                    <a:gd name="T20" fmla="*/ 0 w 272"/>
                    <a:gd name="T21" fmla="*/ 136 h 272"/>
                    <a:gd name="T22" fmla="*/ 3 w 272"/>
                    <a:gd name="T23" fmla="*/ 108 h 272"/>
                    <a:gd name="T24" fmla="*/ 24 w 272"/>
                    <a:gd name="T25" fmla="*/ 60 h 272"/>
                    <a:gd name="T26" fmla="*/ 60 w 272"/>
                    <a:gd name="T27" fmla="*/ 22 h 272"/>
                    <a:gd name="T28" fmla="*/ 109 w 272"/>
                    <a:gd name="T29" fmla="*/ 2 h 272"/>
                    <a:gd name="T30" fmla="*/ 136 w 272"/>
                    <a:gd name="T31" fmla="*/ 0 h 272"/>
                    <a:gd name="T32" fmla="*/ 165 w 272"/>
                    <a:gd name="T33" fmla="*/ 2 h 272"/>
                    <a:gd name="T34" fmla="*/ 213 w 272"/>
                    <a:gd name="T35" fmla="*/ 22 h 272"/>
                    <a:gd name="T36" fmla="*/ 250 w 272"/>
                    <a:gd name="T37" fmla="*/ 60 h 272"/>
                    <a:gd name="T38" fmla="*/ 271 w 272"/>
                    <a:gd name="T39" fmla="*/ 108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4"/>
                      </a:lnTo>
                      <a:lnTo>
                        <a:pt x="250" y="213"/>
                      </a:lnTo>
                      <a:lnTo>
                        <a:pt x="213" y="249"/>
                      </a:lnTo>
                      <a:lnTo>
                        <a:pt x="165" y="270"/>
                      </a:lnTo>
                      <a:lnTo>
                        <a:pt x="136" y="272"/>
                      </a:lnTo>
                      <a:lnTo>
                        <a:pt x="109" y="270"/>
                      </a:lnTo>
                      <a:lnTo>
                        <a:pt x="60" y="249"/>
                      </a:lnTo>
                      <a:lnTo>
                        <a:pt x="24" y="213"/>
                      </a:lnTo>
                      <a:lnTo>
                        <a:pt x="3" y="164"/>
                      </a:lnTo>
                      <a:lnTo>
                        <a:pt x="0" y="136"/>
                      </a:lnTo>
                      <a:lnTo>
                        <a:pt x="3" y="108"/>
                      </a:lnTo>
                      <a:lnTo>
                        <a:pt x="24" y="60"/>
                      </a:lnTo>
                      <a:lnTo>
                        <a:pt x="60" y="22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65" y="2"/>
                      </a:lnTo>
                      <a:lnTo>
                        <a:pt x="213" y="22"/>
                      </a:lnTo>
                      <a:lnTo>
                        <a:pt x="250" y="60"/>
                      </a:lnTo>
                      <a:lnTo>
                        <a:pt x="271" y="108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92" name="Freeform 134">
                  <a:extLst>
                    <a:ext uri="{FF2B5EF4-FFF2-40B4-BE49-F238E27FC236}">
                      <a16:creationId xmlns:a16="http://schemas.microsoft.com/office/drawing/2014/main" id="{A4022E75-9796-3444-A20D-9465219E73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23029" y="2926774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5 h 272"/>
                    <a:gd name="T4" fmla="*/ 249 w 272"/>
                    <a:gd name="T5" fmla="*/ 213 h 272"/>
                    <a:gd name="T6" fmla="*/ 213 w 272"/>
                    <a:gd name="T7" fmla="*/ 250 h 272"/>
                    <a:gd name="T8" fmla="*/ 163 w 272"/>
                    <a:gd name="T9" fmla="*/ 271 h 272"/>
                    <a:gd name="T10" fmla="*/ 136 w 272"/>
                    <a:gd name="T11" fmla="*/ 272 h 272"/>
                    <a:gd name="T12" fmla="*/ 108 w 272"/>
                    <a:gd name="T13" fmla="*/ 271 h 272"/>
                    <a:gd name="T14" fmla="*/ 60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5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60 w 272"/>
                    <a:gd name="T27" fmla="*/ 23 h 272"/>
                    <a:gd name="T28" fmla="*/ 108 w 272"/>
                    <a:gd name="T29" fmla="*/ 3 h 272"/>
                    <a:gd name="T30" fmla="*/ 136 w 272"/>
                    <a:gd name="T31" fmla="*/ 0 h 272"/>
                    <a:gd name="T32" fmla="*/ 163 w 272"/>
                    <a:gd name="T33" fmla="*/ 3 h 272"/>
                    <a:gd name="T34" fmla="*/ 213 w 272"/>
                    <a:gd name="T35" fmla="*/ 23 h 272"/>
                    <a:gd name="T36" fmla="*/ 249 w 272"/>
                    <a:gd name="T37" fmla="*/ 60 h 272"/>
                    <a:gd name="T38" fmla="*/ 270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5"/>
                      </a:lnTo>
                      <a:lnTo>
                        <a:pt x="249" y="213"/>
                      </a:lnTo>
                      <a:lnTo>
                        <a:pt x="213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8" y="271"/>
                      </a:lnTo>
                      <a:lnTo>
                        <a:pt x="60" y="250"/>
                      </a:lnTo>
                      <a:lnTo>
                        <a:pt x="22" y="213"/>
                      </a:lnTo>
                      <a:lnTo>
                        <a:pt x="1" y="165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60" y="23"/>
                      </a:lnTo>
                      <a:lnTo>
                        <a:pt x="108" y="3"/>
                      </a:lnTo>
                      <a:lnTo>
                        <a:pt x="136" y="0"/>
                      </a:lnTo>
                      <a:lnTo>
                        <a:pt x="163" y="3"/>
                      </a:lnTo>
                      <a:lnTo>
                        <a:pt x="213" y="23"/>
                      </a:lnTo>
                      <a:lnTo>
                        <a:pt x="249" y="60"/>
                      </a:lnTo>
                      <a:lnTo>
                        <a:pt x="270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93" name="Freeform 136">
                  <a:extLst>
                    <a:ext uri="{FF2B5EF4-FFF2-40B4-BE49-F238E27FC236}">
                      <a16:creationId xmlns:a16="http://schemas.microsoft.com/office/drawing/2014/main" id="{B8A4C892-33C2-B648-9F3F-10534F1BCE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18600" y="2501426"/>
                  <a:ext cx="65546" cy="65546"/>
                </a:xfrm>
                <a:custGeom>
                  <a:avLst/>
                  <a:gdLst>
                    <a:gd name="T0" fmla="*/ 188 w 188"/>
                    <a:gd name="T1" fmla="*/ 93 h 188"/>
                    <a:gd name="T2" fmla="*/ 187 w 188"/>
                    <a:gd name="T3" fmla="*/ 113 h 188"/>
                    <a:gd name="T4" fmla="*/ 173 w 188"/>
                    <a:gd name="T5" fmla="*/ 146 h 188"/>
                    <a:gd name="T6" fmla="*/ 147 w 188"/>
                    <a:gd name="T7" fmla="*/ 172 h 188"/>
                    <a:gd name="T8" fmla="*/ 113 w 188"/>
                    <a:gd name="T9" fmla="*/ 187 h 188"/>
                    <a:gd name="T10" fmla="*/ 94 w 188"/>
                    <a:gd name="T11" fmla="*/ 188 h 188"/>
                    <a:gd name="T12" fmla="*/ 74 w 188"/>
                    <a:gd name="T13" fmla="*/ 187 h 188"/>
                    <a:gd name="T14" fmla="*/ 41 w 188"/>
                    <a:gd name="T15" fmla="*/ 172 h 188"/>
                    <a:gd name="T16" fmla="*/ 16 w 188"/>
                    <a:gd name="T17" fmla="*/ 146 h 188"/>
                    <a:gd name="T18" fmla="*/ 2 w 188"/>
                    <a:gd name="T19" fmla="*/ 113 h 188"/>
                    <a:gd name="T20" fmla="*/ 0 w 188"/>
                    <a:gd name="T21" fmla="*/ 93 h 188"/>
                    <a:gd name="T22" fmla="*/ 2 w 188"/>
                    <a:gd name="T23" fmla="*/ 75 h 188"/>
                    <a:gd name="T24" fmla="*/ 16 w 188"/>
                    <a:gd name="T25" fmla="*/ 40 h 188"/>
                    <a:gd name="T26" fmla="*/ 41 w 188"/>
                    <a:gd name="T27" fmla="*/ 16 h 188"/>
                    <a:gd name="T28" fmla="*/ 74 w 188"/>
                    <a:gd name="T29" fmla="*/ 1 h 188"/>
                    <a:gd name="T30" fmla="*/ 94 w 188"/>
                    <a:gd name="T31" fmla="*/ 0 h 188"/>
                    <a:gd name="T32" fmla="*/ 113 w 188"/>
                    <a:gd name="T33" fmla="*/ 1 h 188"/>
                    <a:gd name="T34" fmla="*/ 147 w 188"/>
                    <a:gd name="T35" fmla="*/ 16 h 188"/>
                    <a:gd name="T36" fmla="*/ 173 w 188"/>
                    <a:gd name="T37" fmla="*/ 40 h 188"/>
                    <a:gd name="T38" fmla="*/ 187 w 188"/>
                    <a:gd name="T39" fmla="*/ 75 h 188"/>
                    <a:gd name="T40" fmla="*/ 188 w 188"/>
                    <a:gd name="T41" fmla="*/ 93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8" h="188">
                      <a:moveTo>
                        <a:pt x="188" y="93"/>
                      </a:moveTo>
                      <a:lnTo>
                        <a:pt x="187" y="113"/>
                      </a:lnTo>
                      <a:lnTo>
                        <a:pt x="173" y="146"/>
                      </a:lnTo>
                      <a:lnTo>
                        <a:pt x="147" y="172"/>
                      </a:lnTo>
                      <a:lnTo>
                        <a:pt x="113" y="187"/>
                      </a:lnTo>
                      <a:lnTo>
                        <a:pt x="94" y="188"/>
                      </a:lnTo>
                      <a:lnTo>
                        <a:pt x="74" y="187"/>
                      </a:lnTo>
                      <a:lnTo>
                        <a:pt x="41" y="172"/>
                      </a:lnTo>
                      <a:lnTo>
                        <a:pt x="16" y="146"/>
                      </a:lnTo>
                      <a:lnTo>
                        <a:pt x="2" y="113"/>
                      </a:lnTo>
                      <a:lnTo>
                        <a:pt x="0" y="93"/>
                      </a:lnTo>
                      <a:lnTo>
                        <a:pt x="2" y="75"/>
                      </a:lnTo>
                      <a:lnTo>
                        <a:pt x="16" y="40"/>
                      </a:lnTo>
                      <a:lnTo>
                        <a:pt x="41" y="16"/>
                      </a:lnTo>
                      <a:lnTo>
                        <a:pt x="74" y="1"/>
                      </a:lnTo>
                      <a:lnTo>
                        <a:pt x="94" y="0"/>
                      </a:lnTo>
                      <a:lnTo>
                        <a:pt x="113" y="1"/>
                      </a:lnTo>
                      <a:lnTo>
                        <a:pt x="147" y="16"/>
                      </a:lnTo>
                      <a:lnTo>
                        <a:pt x="173" y="40"/>
                      </a:lnTo>
                      <a:lnTo>
                        <a:pt x="187" y="75"/>
                      </a:lnTo>
                      <a:lnTo>
                        <a:pt x="188" y="9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94" name="Freeform 137">
                  <a:extLst>
                    <a:ext uri="{FF2B5EF4-FFF2-40B4-BE49-F238E27FC236}">
                      <a16:creationId xmlns:a16="http://schemas.microsoft.com/office/drawing/2014/main" id="{9E578BE8-F4A5-2248-A734-6E3D3F86BB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41652" y="2024478"/>
                  <a:ext cx="94832" cy="94832"/>
                </a:xfrm>
                <a:custGeom>
                  <a:avLst/>
                  <a:gdLst>
                    <a:gd name="T0" fmla="*/ 273 w 273"/>
                    <a:gd name="T1" fmla="*/ 136 h 272"/>
                    <a:gd name="T2" fmla="*/ 270 w 273"/>
                    <a:gd name="T3" fmla="*/ 163 h 272"/>
                    <a:gd name="T4" fmla="*/ 249 w 273"/>
                    <a:gd name="T5" fmla="*/ 212 h 272"/>
                    <a:gd name="T6" fmla="*/ 213 w 273"/>
                    <a:gd name="T7" fmla="*/ 248 h 272"/>
                    <a:gd name="T8" fmla="*/ 164 w 273"/>
                    <a:gd name="T9" fmla="*/ 269 h 272"/>
                    <a:gd name="T10" fmla="*/ 137 w 273"/>
                    <a:gd name="T11" fmla="*/ 272 h 272"/>
                    <a:gd name="T12" fmla="*/ 108 w 273"/>
                    <a:gd name="T13" fmla="*/ 269 h 272"/>
                    <a:gd name="T14" fmla="*/ 60 w 273"/>
                    <a:gd name="T15" fmla="*/ 248 h 272"/>
                    <a:gd name="T16" fmla="*/ 22 w 273"/>
                    <a:gd name="T17" fmla="*/ 212 h 272"/>
                    <a:gd name="T18" fmla="*/ 2 w 273"/>
                    <a:gd name="T19" fmla="*/ 163 h 272"/>
                    <a:gd name="T20" fmla="*/ 0 w 273"/>
                    <a:gd name="T21" fmla="*/ 136 h 272"/>
                    <a:gd name="T22" fmla="*/ 2 w 273"/>
                    <a:gd name="T23" fmla="*/ 108 h 272"/>
                    <a:gd name="T24" fmla="*/ 22 w 273"/>
                    <a:gd name="T25" fmla="*/ 59 h 272"/>
                    <a:gd name="T26" fmla="*/ 60 w 273"/>
                    <a:gd name="T27" fmla="*/ 22 h 272"/>
                    <a:gd name="T28" fmla="*/ 108 w 273"/>
                    <a:gd name="T29" fmla="*/ 1 h 272"/>
                    <a:gd name="T30" fmla="*/ 137 w 273"/>
                    <a:gd name="T31" fmla="*/ 0 h 272"/>
                    <a:gd name="T32" fmla="*/ 164 w 273"/>
                    <a:gd name="T33" fmla="*/ 1 h 272"/>
                    <a:gd name="T34" fmla="*/ 213 w 273"/>
                    <a:gd name="T35" fmla="*/ 22 h 272"/>
                    <a:gd name="T36" fmla="*/ 249 w 273"/>
                    <a:gd name="T37" fmla="*/ 59 h 272"/>
                    <a:gd name="T38" fmla="*/ 270 w 273"/>
                    <a:gd name="T39" fmla="*/ 108 h 272"/>
                    <a:gd name="T40" fmla="*/ 273 w 273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2">
                      <a:moveTo>
                        <a:pt x="273" y="136"/>
                      </a:moveTo>
                      <a:lnTo>
                        <a:pt x="270" y="163"/>
                      </a:lnTo>
                      <a:lnTo>
                        <a:pt x="249" y="212"/>
                      </a:lnTo>
                      <a:lnTo>
                        <a:pt x="213" y="248"/>
                      </a:lnTo>
                      <a:lnTo>
                        <a:pt x="164" y="269"/>
                      </a:lnTo>
                      <a:lnTo>
                        <a:pt x="137" y="272"/>
                      </a:lnTo>
                      <a:lnTo>
                        <a:pt x="108" y="269"/>
                      </a:lnTo>
                      <a:lnTo>
                        <a:pt x="60" y="248"/>
                      </a:lnTo>
                      <a:lnTo>
                        <a:pt x="22" y="212"/>
                      </a:lnTo>
                      <a:lnTo>
                        <a:pt x="2" y="163"/>
                      </a:lnTo>
                      <a:lnTo>
                        <a:pt x="0" y="136"/>
                      </a:lnTo>
                      <a:lnTo>
                        <a:pt x="2" y="108"/>
                      </a:lnTo>
                      <a:lnTo>
                        <a:pt x="22" y="59"/>
                      </a:lnTo>
                      <a:lnTo>
                        <a:pt x="60" y="22"/>
                      </a:lnTo>
                      <a:lnTo>
                        <a:pt x="108" y="1"/>
                      </a:lnTo>
                      <a:lnTo>
                        <a:pt x="137" y="0"/>
                      </a:lnTo>
                      <a:lnTo>
                        <a:pt x="164" y="1"/>
                      </a:lnTo>
                      <a:lnTo>
                        <a:pt x="213" y="22"/>
                      </a:lnTo>
                      <a:lnTo>
                        <a:pt x="249" y="59"/>
                      </a:lnTo>
                      <a:lnTo>
                        <a:pt x="270" y="108"/>
                      </a:lnTo>
                      <a:lnTo>
                        <a:pt x="273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95" name="Freeform 138">
                  <a:extLst>
                    <a:ext uri="{FF2B5EF4-FFF2-40B4-BE49-F238E27FC236}">
                      <a16:creationId xmlns:a16="http://schemas.microsoft.com/office/drawing/2014/main" id="{A5A52ABC-6AD0-2A4B-A177-5CBCAE9BAC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15729" y="5112089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4 h 272"/>
                    <a:gd name="T4" fmla="*/ 250 w 272"/>
                    <a:gd name="T5" fmla="*/ 212 h 272"/>
                    <a:gd name="T6" fmla="*/ 213 w 272"/>
                    <a:gd name="T7" fmla="*/ 250 h 272"/>
                    <a:gd name="T8" fmla="*/ 163 w 272"/>
                    <a:gd name="T9" fmla="*/ 271 h 272"/>
                    <a:gd name="T10" fmla="*/ 136 w 272"/>
                    <a:gd name="T11" fmla="*/ 272 h 272"/>
                    <a:gd name="T12" fmla="*/ 109 w 272"/>
                    <a:gd name="T13" fmla="*/ 271 h 272"/>
                    <a:gd name="T14" fmla="*/ 60 w 272"/>
                    <a:gd name="T15" fmla="*/ 250 h 272"/>
                    <a:gd name="T16" fmla="*/ 22 w 272"/>
                    <a:gd name="T17" fmla="*/ 212 h 272"/>
                    <a:gd name="T18" fmla="*/ 1 w 272"/>
                    <a:gd name="T19" fmla="*/ 164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59 h 272"/>
                    <a:gd name="T26" fmla="*/ 60 w 272"/>
                    <a:gd name="T27" fmla="*/ 23 h 272"/>
                    <a:gd name="T28" fmla="*/ 109 w 272"/>
                    <a:gd name="T29" fmla="*/ 2 h 272"/>
                    <a:gd name="T30" fmla="*/ 136 w 272"/>
                    <a:gd name="T31" fmla="*/ 0 h 272"/>
                    <a:gd name="T32" fmla="*/ 163 w 272"/>
                    <a:gd name="T33" fmla="*/ 2 h 272"/>
                    <a:gd name="T34" fmla="*/ 213 w 272"/>
                    <a:gd name="T35" fmla="*/ 23 h 272"/>
                    <a:gd name="T36" fmla="*/ 250 w 272"/>
                    <a:gd name="T37" fmla="*/ 59 h 272"/>
                    <a:gd name="T38" fmla="*/ 270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4"/>
                      </a:lnTo>
                      <a:lnTo>
                        <a:pt x="250" y="212"/>
                      </a:lnTo>
                      <a:lnTo>
                        <a:pt x="213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9" y="271"/>
                      </a:lnTo>
                      <a:lnTo>
                        <a:pt x="60" y="250"/>
                      </a:lnTo>
                      <a:lnTo>
                        <a:pt x="22" y="212"/>
                      </a:lnTo>
                      <a:lnTo>
                        <a:pt x="1" y="164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59"/>
                      </a:lnTo>
                      <a:lnTo>
                        <a:pt x="60" y="23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63" y="2"/>
                      </a:lnTo>
                      <a:lnTo>
                        <a:pt x="213" y="23"/>
                      </a:lnTo>
                      <a:lnTo>
                        <a:pt x="250" y="59"/>
                      </a:lnTo>
                      <a:lnTo>
                        <a:pt x="270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96" name="Freeform 139">
                  <a:extLst>
                    <a:ext uri="{FF2B5EF4-FFF2-40B4-BE49-F238E27FC236}">
                      <a16:creationId xmlns:a16="http://schemas.microsoft.com/office/drawing/2014/main" id="{26FE74A6-3651-4347-A0FF-F63C7A714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4514" y="4983787"/>
                  <a:ext cx="94832" cy="94832"/>
                </a:xfrm>
                <a:custGeom>
                  <a:avLst/>
                  <a:gdLst>
                    <a:gd name="T0" fmla="*/ 271 w 271"/>
                    <a:gd name="T1" fmla="*/ 136 h 272"/>
                    <a:gd name="T2" fmla="*/ 269 w 271"/>
                    <a:gd name="T3" fmla="*/ 165 h 272"/>
                    <a:gd name="T4" fmla="*/ 249 w 271"/>
                    <a:gd name="T5" fmla="*/ 213 h 272"/>
                    <a:gd name="T6" fmla="*/ 212 w 271"/>
                    <a:gd name="T7" fmla="*/ 250 h 272"/>
                    <a:gd name="T8" fmla="*/ 163 w 271"/>
                    <a:gd name="T9" fmla="*/ 271 h 272"/>
                    <a:gd name="T10" fmla="*/ 136 w 271"/>
                    <a:gd name="T11" fmla="*/ 272 h 272"/>
                    <a:gd name="T12" fmla="*/ 107 w 271"/>
                    <a:gd name="T13" fmla="*/ 271 h 272"/>
                    <a:gd name="T14" fmla="*/ 58 w 271"/>
                    <a:gd name="T15" fmla="*/ 250 h 272"/>
                    <a:gd name="T16" fmla="*/ 22 w 271"/>
                    <a:gd name="T17" fmla="*/ 213 h 272"/>
                    <a:gd name="T18" fmla="*/ 1 w 271"/>
                    <a:gd name="T19" fmla="*/ 165 h 272"/>
                    <a:gd name="T20" fmla="*/ 0 w 271"/>
                    <a:gd name="T21" fmla="*/ 136 h 272"/>
                    <a:gd name="T22" fmla="*/ 1 w 271"/>
                    <a:gd name="T23" fmla="*/ 109 h 272"/>
                    <a:gd name="T24" fmla="*/ 22 w 271"/>
                    <a:gd name="T25" fmla="*/ 60 h 272"/>
                    <a:gd name="T26" fmla="*/ 58 w 271"/>
                    <a:gd name="T27" fmla="*/ 24 h 272"/>
                    <a:gd name="T28" fmla="*/ 107 w 271"/>
                    <a:gd name="T29" fmla="*/ 3 h 272"/>
                    <a:gd name="T30" fmla="*/ 136 w 271"/>
                    <a:gd name="T31" fmla="*/ 0 h 272"/>
                    <a:gd name="T32" fmla="*/ 163 w 271"/>
                    <a:gd name="T33" fmla="*/ 3 h 272"/>
                    <a:gd name="T34" fmla="*/ 212 w 271"/>
                    <a:gd name="T35" fmla="*/ 24 h 272"/>
                    <a:gd name="T36" fmla="*/ 249 w 271"/>
                    <a:gd name="T37" fmla="*/ 60 h 272"/>
                    <a:gd name="T38" fmla="*/ 269 w 271"/>
                    <a:gd name="T39" fmla="*/ 109 h 272"/>
                    <a:gd name="T40" fmla="*/ 271 w 271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1" h="272">
                      <a:moveTo>
                        <a:pt x="271" y="136"/>
                      </a:moveTo>
                      <a:lnTo>
                        <a:pt x="269" y="165"/>
                      </a:lnTo>
                      <a:lnTo>
                        <a:pt x="249" y="213"/>
                      </a:lnTo>
                      <a:lnTo>
                        <a:pt x="212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7" y="271"/>
                      </a:lnTo>
                      <a:lnTo>
                        <a:pt x="58" y="250"/>
                      </a:lnTo>
                      <a:lnTo>
                        <a:pt x="22" y="213"/>
                      </a:lnTo>
                      <a:lnTo>
                        <a:pt x="1" y="165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58" y="24"/>
                      </a:lnTo>
                      <a:lnTo>
                        <a:pt x="107" y="3"/>
                      </a:lnTo>
                      <a:lnTo>
                        <a:pt x="136" y="0"/>
                      </a:lnTo>
                      <a:lnTo>
                        <a:pt x="163" y="3"/>
                      </a:lnTo>
                      <a:lnTo>
                        <a:pt x="212" y="24"/>
                      </a:lnTo>
                      <a:lnTo>
                        <a:pt x="249" y="60"/>
                      </a:lnTo>
                      <a:lnTo>
                        <a:pt x="269" y="109"/>
                      </a:lnTo>
                      <a:lnTo>
                        <a:pt x="271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97" name="Freeform 140">
                  <a:extLst>
                    <a:ext uri="{FF2B5EF4-FFF2-40B4-BE49-F238E27FC236}">
                      <a16:creationId xmlns:a16="http://schemas.microsoft.com/office/drawing/2014/main" id="{B6C01503-2E35-624B-BDAA-9BBF4AAD6B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94400" y="3445560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69 w 272"/>
                    <a:gd name="T3" fmla="*/ 164 h 272"/>
                    <a:gd name="T4" fmla="*/ 248 w 272"/>
                    <a:gd name="T5" fmla="*/ 213 h 272"/>
                    <a:gd name="T6" fmla="*/ 212 w 272"/>
                    <a:gd name="T7" fmla="*/ 250 h 272"/>
                    <a:gd name="T8" fmla="*/ 163 w 272"/>
                    <a:gd name="T9" fmla="*/ 271 h 272"/>
                    <a:gd name="T10" fmla="*/ 136 w 272"/>
                    <a:gd name="T11" fmla="*/ 272 h 272"/>
                    <a:gd name="T12" fmla="*/ 107 w 272"/>
                    <a:gd name="T13" fmla="*/ 271 h 272"/>
                    <a:gd name="T14" fmla="*/ 59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4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59 w 272"/>
                    <a:gd name="T27" fmla="*/ 24 h 272"/>
                    <a:gd name="T28" fmla="*/ 107 w 272"/>
                    <a:gd name="T29" fmla="*/ 3 h 272"/>
                    <a:gd name="T30" fmla="*/ 136 w 272"/>
                    <a:gd name="T31" fmla="*/ 0 h 272"/>
                    <a:gd name="T32" fmla="*/ 163 w 272"/>
                    <a:gd name="T33" fmla="*/ 3 h 272"/>
                    <a:gd name="T34" fmla="*/ 212 w 272"/>
                    <a:gd name="T35" fmla="*/ 24 h 272"/>
                    <a:gd name="T36" fmla="*/ 248 w 272"/>
                    <a:gd name="T37" fmla="*/ 60 h 272"/>
                    <a:gd name="T38" fmla="*/ 269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69" y="164"/>
                      </a:lnTo>
                      <a:lnTo>
                        <a:pt x="248" y="213"/>
                      </a:lnTo>
                      <a:lnTo>
                        <a:pt x="212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7" y="271"/>
                      </a:lnTo>
                      <a:lnTo>
                        <a:pt x="59" y="250"/>
                      </a:lnTo>
                      <a:lnTo>
                        <a:pt x="22" y="213"/>
                      </a:lnTo>
                      <a:lnTo>
                        <a:pt x="1" y="164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59" y="24"/>
                      </a:lnTo>
                      <a:lnTo>
                        <a:pt x="107" y="3"/>
                      </a:lnTo>
                      <a:lnTo>
                        <a:pt x="136" y="0"/>
                      </a:lnTo>
                      <a:lnTo>
                        <a:pt x="163" y="3"/>
                      </a:lnTo>
                      <a:lnTo>
                        <a:pt x="212" y="24"/>
                      </a:lnTo>
                      <a:lnTo>
                        <a:pt x="248" y="60"/>
                      </a:lnTo>
                      <a:lnTo>
                        <a:pt x="269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98" name="Freeform 141">
                  <a:extLst>
                    <a:ext uri="{FF2B5EF4-FFF2-40B4-BE49-F238E27FC236}">
                      <a16:creationId xmlns:a16="http://schemas.microsoft.com/office/drawing/2014/main" id="{8452CDC6-74D2-F647-BD2E-DBD3E3319F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94318" y="2731532"/>
                  <a:ext cx="65546" cy="65546"/>
                </a:xfrm>
                <a:custGeom>
                  <a:avLst/>
                  <a:gdLst>
                    <a:gd name="T0" fmla="*/ 188 w 188"/>
                    <a:gd name="T1" fmla="*/ 95 h 189"/>
                    <a:gd name="T2" fmla="*/ 187 w 188"/>
                    <a:gd name="T3" fmla="*/ 114 h 189"/>
                    <a:gd name="T4" fmla="*/ 173 w 188"/>
                    <a:gd name="T5" fmla="*/ 148 h 189"/>
                    <a:gd name="T6" fmla="*/ 147 w 188"/>
                    <a:gd name="T7" fmla="*/ 174 h 189"/>
                    <a:gd name="T8" fmla="*/ 113 w 188"/>
                    <a:gd name="T9" fmla="*/ 188 h 189"/>
                    <a:gd name="T10" fmla="*/ 95 w 188"/>
                    <a:gd name="T11" fmla="*/ 189 h 189"/>
                    <a:gd name="T12" fmla="*/ 75 w 188"/>
                    <a:gd name="T13" fmla="*/ 188 h 189"/>
                    <a:gd name="T14" fmla="*/ 42 w 188"/>
                    <a:gd name="T15" fmla="*/ 174 h 189"/>
                    <a:gd name="T16" fmla="*/ 16 w 188"/>
                    <a:gd name="T17" fmla="*/ 148 h 189"/>
                    <a:gd name="T18" fmla="*/ 2 w 188"/>
                    <a:gd name="T19" fmla="*/ 114 h 189"/>
                    <a:gd name="T20" fmla="*/ 0 w 188"/>
                    <a:gd name="T21" fmla="*/ 95 h 189"/>
                    <a:gd name="T22" fmla="*/ 2 w 188"/>
                    <a:gd name="T23" fmla="*/ 75 h 189"/>
                    <a:gd name="T24" fmla="*/ 16 w 188"/>
                    <a:gd name="T25" fmla="*/ 41 h 189"/>
                    <a:gd name="T26" fmla="*/ 42 w 188"/>
                    <a:gd name="T27" fmla="*/ 16 h 189"/>
                    <a:gd name="T28" fmla="*/ 75 w 188"/>
                    <a:gd name="T29" fmla="*/ 1 h 189"/>
                    <a:gd name="T30" fmla="*/ 95 w 188"/>
                    <a:gd name="T31" fmla="*/ 0 h 189"/>
                    <a:gd name="T32" fmla="*/ 113 w 188"/>
                    <a:gd name="T33" fmla="*/ 1 h 189"/>
                    <a:gd name="T34" fmla="*/ 147 w 188"/>
                    <a:gd name="T35" fmla="*/ 16 h 189"/>
                    <a:gd name="T36" fmla="*/ 173 w 188"/>
                    <a:gd name="T37" fmla="*/ 41 h 189"/>
                    <a:gd name="T38" fmla="*/ 187 w 188"/>
                    <a:gd name="T39" fmla="*/ 75 h 189"/>
                    <a:gd name="T40" fmla="*/ 188 w 188"/>
                    <a:gd name="T41" fmla="*/ 95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8" h="189">
                      <a:moveTo>
                        <a:pt x="188" y="95"/>
                      </a:moveTo>
                      <a:lnTo>
                        <a:pt x="187" y="114"/>
                      </a:lnTo>
                      <a:lnTo>
                        <a:pt x="173" y="148"/>
                      </a:lnTo>
                      <a:lnTo>
                        <a:pt x="147" y="174"/>
                      </a:lnTo>
                      <a:lnTo>
                        <a:pt x="113" y="188"/>
                      </a:lnTo>
                      <a:lnTo>
                        <a:pt x="95" y="189"/>
                      </a:lnTo>
                      <a:lnTo>
                        <a:pt x="75" y="188"/>
                      </a:lnTo>
                      <a:lnTo>
                        <a:pt x="42" y="174"/>
                      </a:lnTo>
                      <a:lnTo>
                        <a:pt x="16" y="148"/>
                      </a:lnTo>
                      <a:lnTo>
                        <a:pt x="2" y="114"/>
                      </a:lnTo>
                      <a:lnTo>
                        <a:pt x="0" y="95"/>
                      </a:lnTo>
                      <a:lnTo>
                        <a:pt x="2" y="75"/>
                      </a:lnTo>
                      <a:lnTo>
                        <a:pt x="16" y="41"/>
                      </a:lnTo>
                      <a:lnTo>
                        <a:pt x="42" y="16"/>
                      </a:lnTo>
                      <a:lnTo>
                        <a:pt x="75" y="1"/>
                      </a:lnTo>
                      <a:lnTo>
                        <a:pt x="95" y="0"/>
                      </a:lnTo>
                      <a:lnTo>
                        <a:pt x="113" y="1"/>
                      </a:lnTo>
                      <a:lnTo>
                        <a:pt x="147" y="16"/>
                      </a:lnTo>
                      <a:lnTo>
                        <a:pt x="173" y="41"/>
                      </a:lnTo>
                      <a:lnTo>
                        <a:pt x="187" y="75"/>
                      </a:lnTo>
                      <a:lnTo>
                        <a:pt x="188" y="9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99" name="Freeform 142">
                  <a:extLst>
                    <a:ext uri="{FF2B5EF4-FFF2-40B4-BE49-F238E27FC236}">
                      <a16:creationId xmlns:a16="http://schemas.microsoft.com/office/drawing/2014/main" id="{66F738F0-9B6C-0740-9E49-0433686187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6262" y="2698062"/>
                  <a:ext cx="66940" cy="66940"/>
                </a:xfrm>
                <a:custGeom>
                  <a:avLst/>
                  <a:gdLst>
                    <a:gd name="T0" fmla="*/ 189 w 189"/>
                    <a:gd name="T1" fmla="*/ 95 h 190"/>
                    <a:gd name="T2" fmla="*/ 188 w 189"/>
                    <a:gd name="T3" fmla="*/ 114 h 190"/>
                    <a:gd name="T4" fmla="*/ 174 w 189"/>
                    <a:gd name="T5" fmla="*/ 148 h 190"/>
                    <a:gd name="T6" fmla="*/ 148 w 189"/>
                    <a:gd name="T7" fmla="*/ 174 h 190"/>
                    <a:gd name="T8" fmla="*/ 114 w 189"/>
                    <a:gd name="T9" fmla="*/ 188 h 190"/>
                    <a:gd name="T10" fmla="*/ 94 w 189"/>
                    <a:gd name="T11" fmla="*/ 190 h 190"/>
                    <a:gd name="T12" fmla="*/ 75 w 189"/>
                    <a:gd name="T13" fmla="*/ 188 h 190"/>
                    <a:gd name="T14" fmla="*/ 41 w 189"/>
                    <a:gd name="T15" fmla="*/ 174 h 190"/>
                    <a:gd name="T16" fmla="*/ 15 w 189"/>
                    <a:gd name="T17" fmla="*/ 148 h 190"/>
                    <a:gd name="T18" fmla="*/ 1 w 189"/>
                    <a:gd name="T19" fmla="*/ 114 h 190"/>
                    <a:gd name="T20" fmla="*/ 0 w 189"/>
                    <a:gd name="T21" fmla="*/ 95 h 190"/>
                    <a:gd name="T22" fmla="*/ 1 w 189"/>
                    <a:gd name="T23" fmla="*/ 76 h 190"/>
                    <a:gd name="T24" fmla="*/ 15 w 189"/>
                    <a:gd name="T25" fmla="*/ 42 h 190"/>
                    <a:gd name="T26" fmla="*/ 41 w 189"/>
                    <a:gd name="T27" fmla="*/ 16 h 190"/>
                    <a:gd name="T28" fmla="*/ 75 w 189"/>
                    <a:gd name="T29" fmla="*/ 2 h 190"/>
                    <a:gd name="T30" fmla="*/ 94 w 189"/>
                    <a:gd name="T31" fmla="*/ 0 h 190"/>
                    <a:gd name="T32" fmla="*/ 114 w 189"/>
                    <a:gd name="T33" fmla="*/ 2 h 190"/>
                    <a:gd name="T34" fmla="*/ 148 w 189"/>
                    <a:gd name="T35" fmla="*/ 16 h 190"/>
                    <a:gd name="T36" fmla="*/ 174 w 189"/>
                    <a:gd name="T37" fmla="*/ 42 h 190"/>
                    <a:gd name="T38" fmla="*/ 188 w 189"/>
                    <a:gd name="T39" fmla="*/ 76 h 190"/>
                    <a:gd name="T40" fmla="*/ 189 w 189"/>
                    <a:gd name="T41" fmla="*/ 95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9" h="190">
                      <a:moveTo>
                        <a:pt x="189" y="95"/>
                      </a:moveTo>
                      <a:lnTo>
                        <a:pt x="188" y="114"/>
                      </a:lnTo>
                      <a:lnTo>
                        <a:pt x="174" y="148"/>
                      </a:lnTo>
                      <a:lnTo>
                        <a:pt x="148" y="174"/>
                      </a:lnTo>
                      <a:lnTo>
                        <a:pt x="114" y="188"/>
                      </a:lnTo>
                      <a:lnTo>
                        <a:pt x="94" y="190"/>
                      </a:lnTo>
                      <a:lnTo>
                        <a:pt x="75" y="188"/>
                      </a:lnTo>
                      <a:lnTo>
                        <a:pt x="41" y="174"/>
                      </a:lnTo>
                      <a:lnTo>
                        <a:pt x="15" y="148"/>
                      </a:lnTo>
                      <a:lnTo>
                        <a:pt x="1" y="114"/>
                      </a:lnTo>
                      <a:lnTo>
                        <a:pt x="0" y="95"/>
                      </a:lnTo>
                      <a:lnTo>
                        <a:pt x="1" y="76"/>
                      </a:lnTo>
                      <a:lnTo>
                        <a:pt x="15" y="42"/>
                      </a:lnTo>
                      <a:lnTo>
                        <a:pt x="41" y="16"/>
                      </a:lnTo>
                      <a:lnTo>
                        <a:pt x="75" y="2"/>
                      </a:lnTo>
                      <a:lnTo>
                        <a:pt x="94" y="0"/>
                      </a:lnTo>
                      <a:lnTo>
                        <a:pt x="114" y="2"/>
                      </a:lnTo>
                      <a:lnTo>
                        <a:pt x="148" y="16"/>
                      </a:lnTo>
                      <a:lnTo>
                        <a:pt x="174" y="42"/>
                      </a:lnTo>
                      <a:lnTo>
                        <a:pt x="188" y="76"/>
                      </a:lnTo>
                      <a:lnTo>
                        <a:pt x="189" y="9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00" name="Freeform 143">
                  <a:extLst>
                    <a:ext uri="{FF2B5EF4-FFF2-40B4-BE49-F238E27FC236}">
                      <a16:creationId xmlns:a16="http://schemas.microsoft.com/office/drawing/2014/main" id="{AA973E92-30BF-8246-A401-49CC53DA0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510889" y="2395438"/>
                  <a:ext cx="52994" cy="54389"/>
                </a:xfrm>
                <a:custGeom>
                  <a:avLst/>
                  <a:gdLst>
                    <a:gd name="T0" fmla="*/ 154 w 154"/>
                    <a:gd name="T1" fmla="*/ 78 h 154"/>
                    <a:gd name="T2" fmla="*/ 153 w 154"/>
                    <a:gd name="T3" fmla="*/ 93 h 154"/>
                    <a:gd name="T4" fmla="*/ 141 w 154"/>
                    <a:gd name="T5" fmla="*/ 121 h 154"/>
                    <a:gd name="T6" fmla="*/ 120 w 154"/>
                    <a:gd name="T7" fmla="*/ 141 h 154"/>
                    <a:gd name="T8" fmla="*/ 92 w 154"/>
                    <a:gd name="T9" fmla="*/ 153 h 154"/>
                    <a:gd name="T10" fmla="*/ 76 w 154"/>
                    <a:gd name="T11" fmla="*/ 154 h 154"/>
                    <a:gd name="T12" fmla="*/ 60 w 154"/>
                    <a:gd name="T13" fmla="*/ 153 h 154"/>
                    <a:gd name="T14" fmla="*/ 33 w 154"/>
                    <a:gd name="T15" fmla="*/ 141 h 154"/>
                    <a:gd name="T16" fmla="*/ 13 w 154"/>
                    <a:gd name="T17" fmla="*/ 121 h 154"/>
                    <a:gd name="T18" fmla="*/ 1 w 154"/>
                    <a:gd name="T19" fmla="*/ 93 h 154"/>
                    <a:gd name="T20" fmla="*/ 0 w 154"/>
                    <a:gd name="T21" fmla="*/ 78 h 154"/>
                    <a:gd name="T22" fmla="*/ 1 w 154"/>
                    <a:gd name="T23" fmla="*/ 62 h 154"/>
                    <a:gd name="T24" fmla="*/ 13 w 154"/>
                    <a:gd name="T25" fmla="*/ 34 h 154"/>
                    <a:gd name="T26" fmla="*/ 33 w 154"/>
                    <a:gd name="T27" fmla="*/ 13 h 154"/>
                    <a:gd name="T28" fmla="*/ 60 w 154"/>
                    <a:gd name="T29" fmla="*/ 1 h 154"/>
                    <a:gd name="T30" fmla="*/ 76 w 154"/>
                    <a:gd name="T31" fmla="*/ 0 h 154"/>
                    <a:gd name="T32" fmla="*/ 92 w 154"/>
                    <a:gd name="T33" fmla="*/ 1 h 154"/>
                    <a:gd name="T34" fmla="*/ 120 w 154"/>
                    <a:gd name="T35" fmla="*/ 13 h 154"/>
                    <a:gd name="T36" fmla="*/ 141 w 154"/>
                    <a:gd name="T37" fmla="*/ 34 h 154"/>
                    <a:gd name="T38" fmla="*/ 153 w 154"/>
                    <a:gd name="T39" fmla="*/ 62 h 154"/>
                    <a:gd name="T40" fmla="*/ 154 w 154"/>
                    <a:gd name="T41" fmla="*/ 78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4" h="154">
                      <a:moveTo>
                        <a:pt x="154" y="78"/>
                      </a:moveTo>
                      <a:lnTo>
                        <a:pt x="153" y="93"/>
                      </a:lnTo>
                      <a:lnTo>
                        <a:pt x="141" y="121"/>
                      </a:lnTo>
                      <a:lnTo>
                        <a:pt x="120" y="141"/>
                      </a:lnTo>
                      <a:lnTo>
                        <a:pt x="92" y="153"/>
                      </a:lnTo>
                      <a:lnTo>
                        <a:pt x="76" y="154"/>
                      </a:lnTo>
                      <a:lnTo>
                        <a:pt x="60" y="153"/>
                      </a:lnTo>
                      <a:lnTo>
                        <a:pt x="33" y="141"/>
                      </a:lnTo>
                      <a:lnTo>
                        <a:pt x="13" y="121"/>
                      </a:lnTo>
                      <a:lnTo>
                        <a:pt x="1" y="93"/>
                      </a:lnTo>
                      <a:lnTo>
                        <a:pt x="0" y="78"/>
                      </a:lnTo>
                      <a:lnTo>
                        <a:pt x="1" y="62"/>
                      </a:lnTo>
                      <a:lnTo>
                        <a:pt x="13" y="34"/>
                      </a:lnTo>
                      <a:lnTo>
                        <a:pt x="33" y="13"/>
                      </a:lnTo>
                      <a:lnTo>
                        <a:pt x="60" y="1"/>
                      </a:lnTo>
                      <a:lnTo>
                        <a:pt x="76" y="0"/>
                      </a:lnTo>
                      <a:lnTo>
                        <a:pt x="92" y="1"/>
                      </a:lnTo>
                      <a:lnTo>
                        <a:pt x="120" y="13"/>
                      </a:lnTo>
                      <a:lnTo>
                        <a:pt x="141" y="34"/>
                      </a:lnTo>
                      <a:lnTo>
                        <a:pt x="153" y="62"/>
                      </a:lnTo>
                      <a:lnTo>
                        <a:pt x="154" y="7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01" name="Freeform 144">
                  <a:extLst>
                    <a:ext uri="{FF2B5EF4-FFF2-40B4-BE49-F238E27FC236}">
                      <a16:creationId xmlns:a16="http://schemas.microsoft.com/office/drawing/2014/main" id="{638F5E02-70BB-4045-8E99-17FDA8E8CA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68558" y="4798307"/>
                  <a:ext cx="54389" cy="54389"/>
                </a:xfrm>
                <a:custGeom>
                  <a:avLst/>
                  <a:gdLst>
                    <a:gd name="T0" fmla="*/ 154 w 154"/>
                    <a:gd name="T1" fmla="*/ 76 h 154"/>
                    <a:gd name="T2" fmla="*/ 153 w 154"/>
                    <a:gd name="T3" fmla="*/ 92 h 154"/>
                    <a:gd name="T4" fmla="*/ 142 w 154"/>
                    <a:gd name="T5" fmla="*/ 120 h 154"/>
                    <a:gd name="T6" fmla="*/ 121 w 154"/>
                    <a:gd name="T7" fmla="*/ 141 h 154"/>
                    <a:gd name="T8" fmla="*/ 92 w 154"/>
                    <a:gd name="T9" fmla="*/ 152 h 154"/>
                    <a:gd name="T10" fmla="*/ 77 w 154"/>
                    <a:gd name="T11" fmla="*/ 154 h 154"/>
                    <a:gd name="T12" fmla="*/ 61 w 154"/>
                    <a:gd name="T13" fmla="*/ 152 h 154"/>
                    <a:gd name="T14" fmla="*/ 34 w 154"/>
                    <a:gd name="T15" fmla="*/ 141 h 154"/>
                    <a:gd name="T16" fmla="*/ 13 w 154"/>
                    <a:gd name="T17" fmla="*/ 120 h 154"/>
                    <a:gd name="T18" fmla="*/ 2 w 154"/>
                    <a:gd name="T19" fmla="*/ 92 h 154"/>
                    <a:gd name="T20" fmla="*/ 0 w 154"/>
                    <a:gd name="T21" fmla="*/ 76 h 154"/>
                    <a:gd name="T22" fmla="*/ 2 w 154"/>
                    <a:gd name="T23" fmla="*/ 60 h 154"/>
                    <a:gd name="T24" fmla="*/ 13 w 154"/>
                    <a:gd name="T25" fmla="*/ 33 h 154"/>
                    <a:gd name="T26" fmla="*/ 34 w 154"/>
                    <a:gd name="T27" fmla="*/ 12 h 154"/>
                    <a:gd name="T28" fmla="*/ 61 w 154"/>
                    <a:gd name="T29" fmla="*/ 1 h 154"/>
                    <a:gd name="T30" fmla="*/ 77 w 154"/>
                    <a:gd name="T31" fmla="*/ 0 h 154"/>
                    <a:gd name="T32" fmla="*/ 92 w 154"/>
                    <a:gd name="T33" fmla="*/ 1 h 154"/>
                    <a:gd name="T34" fmla="*/ 121 w 154"/>
                    <a:gd name="T35" fmla="*/ 12 h 154"/>
                    <a:gd name="T36" fmla="*/ 142 w 154"/>
                    <a:gd name="T37" fmla="*/ 33 h 154"/>
                    <a:gd name="T38" fmla="*/ 153 w 154"/>
                    <a:gd name="T39" fmla="*/ 60 h 154"/>
                    <a:gd name="T40" fmla="*/ 154 w 154"/>
                    <a:gd name="T41" fmla="*/ 7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4" h="154">
                      <a:moveTo>
                        <a:pt x="154" y="76"/>
                      </a:moveTo>
                      <a:lnTo>
                        <a:pt x="153" y="92"/>
                      </a:lnTo>
                      <a:lnTo>
                        <a:pt x="142" y="120"/>
                      </a:lnTo>
                      <a:lnTo>
                        <a:pt x="121" y="141"/>
                      </a:lnTo>
                      <a:lnTo>
                        <a:pt x="92" y="152"/>
                      </a:lnTo>
                      <a:lnTo>
                        <a:pt x="77" y="154"/>
                      </a:lnTo>
                      <a:lnTo>
                        <a:pt x="61" y="152"/>
                      </a:lnTo>
                      <a:lnTo>
                        <a:pt x="34" y="141"/>
                      </a:lnTo>
                      <a:lnTo>
                        <a:pt x="13" y="120"/>
                      </a:lnTo>
                      <a:lnTo>
                        <a:pt x="2" y="92"/>
                      </a:lnTo>
                      <a:lnTo>
                        <a:pt x="0" y="76"/>
                      </a:lnTo>
                      <a:lnTo>
                        <a:pt x="2" y="60"/>
                      </a:lnTo>
                      <a:lnTo>
                        <a:pt x="13" y="33"/>
                      </a:lnTo>
                      <a:lnTo>
                        <a:pt x="34" y="12"/>
                      </a:lnTo>
                      <a:lnTo>
                        <a:pt x="61" y="1"/>
                      </a:lnTo>
                      <a:lnTo>
                        <a:pt x="77" y="0"/>
                      </a:lnTo>
                      <a:lnTo>
                        <a:pt x="92" y="1"/>
                      </a:lnTo>
                      <a:lnTo>
                        <a:pt x="121" y="12"/>
                      </a:lnTo>
                      <a:lnTo>
                        <a:pt x="142" y="33"/>
                      </a:lnTo>
                      <a:lnTo>
                        <a:pt x="153" y="60"/>
                      </a:lnTo>
                      <a:lnTo>
                        <a:pt x="154" y="7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02" name="Freeform 145">
                  <a:extLst>
                    <a:ext uri="{FF2B5EF4-FFF2-40B4-BE49-F238E27FC236}">
                      <a16:creationId xmlns:a16="http://schemas.microsoft.com/office/drawing/2014/main" id="{E50A91E5-21BC-BC48-B84D-B366EB734D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2359" y="5130218"/>
                  <a:ext cx="52994" cy="52994"/>
                </a:xfrm>
                <a:custGeom>
                  <a:avLst/>
                  <a:gdLst>
                    <a:gd name="T0" fmla="*/ 154 w 154"/>
                    <a:gd name="T1" fmla="*/ 77 h 154"/>
                    <a:gd name="T2" fmla="*/ 152 w 154"/>
                    <a:gd name="T3" fmla="*/ 93 h 154"/>
                    <a:gd name="T4" fmla="*/ 141 w 154"/>
                    <a:gd name="T5" fmla="*/ 120 h 154"/>
                    <a:gd name="T6" fmla="*/ 120 w 154"/>
                    <a:gd name="T7" fmla="*/ 141 h 154"/>
                    <a:gd name="T8" fmla="*/ 93 w 154"/>
                    <a:gd name="T9" fmla="*/ 153 h 154"/>
                    <a:gd name="T10" fmla="*/ 77 w 154"/>
                    <a:gd name="T11" fmla="*/ 154 h 154"/>
                    <a:gd name="T12" fmla="*/ 62 w 154"/>
                    <a:gd name="T13" fmla="*/ 153 h 154"/>
                    <a:gd name="T14" fmla="*/ 33 w 154"/>
                    <a:gd name="T15" fmla="*/ 141 h 154"/>
                    <a:gd name="T16" fmla="*/ 13 w 154"/>
                    <a:gd name="T17" fmla="*/ 120 h 154"/>
                    <a:gd name="T18" fmla="*/ 1 w 154"/>
                    <a:gd name="T19" fmla="*/ 93 h 154"/>
                    <a:gd name="T20" fmla="*/ 0 w 154"/>
                    <a:gd name="T21" fmla="*/ 77 h 154"/>
                    <a:gd name="T22" fmla="*/ 1 w 154"/>
                    <a:gd name="T23" fmla="*/ 62 h 154"/>
                    <a:gd name="T24" fmla="*/ 13 w 154"/>
                    <a:gd name="T25" fmla="*/ 33 h 154"/>
                    <a:gd name="T26" fmla="*/ 33 w 154"/>
                    <a:gd name="T27" fmla="*/ 13 h 154"/>
                    <a:gd name="T28" fmla="*/ 62 w 154"/>
                    <a:gd name="T29" fmla="*/ 1 h 154"/>
                    <a:gd name="T30" fmla="*/ 77 w 154"/>
                    <a:gd name="T31" fmla="*/ 0 h 154"/>
                    <a:gd name="T32" fmla="*/ 93 w 154"/>
                    <a:gd name="T33" fmla="*/ 1 h 154"/>
                    <a:gd name="T34" fmla="*/ 120 w 154"/>
                    <a:gd name="T35" fmla="*/ 13 h 154"/>
                    <a:gd name="T36" fmla="*/ 141 w 154"/>
                    <a:gd name="T37" fmla="*/ 33 h 154"/>
                    <a:gd name="T38" fmla="*/ 152 w 154"/>
                    <a:gd name="T39" fmla="*/ 62 h 154"/>
                    <a:gd name="T40" fmla="*/ 154 w 154"/>
                    <a:gd name="T41" fmla="*/ 77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4" h="154">
                      <a:moveTo>
                        <a:pt x="154" y="77"/>
                      </a:moveTo>
                      <a:lnTo>
                        <a:pt x="152" y="93"/>
                      </a:lnTo>
                      <a:lnTo>
                        <a:pt x="141" y="120"/>
                      </a:lnTo>
                      <a:lnTo>
                        <a:pt x="120" y="141"/>
                      </a:lnTo>
                      <a:lnTo>
                        <a:pt x="93" y="153"/>
                      </a:lnTo>
                      <a:lnTo>
                        <a:pt x="77" y="154"/>
                      </a:lnTo>
                      <a:lnTo>
                        <a:pt x="62" y="153"/>
                      </a:lnTo>
                      <a:lnTo>
                        <a:pt x="33" y="141"/>
                      </a:lnTo>
                      <a:lnTo>
                        <a:pt x="13" y="120"/>
                      </a:lnTo>
                      <a:lnTo>
                        <a:pt x="1" y="93"/>
                      </a:lnTo>
                      <a:lnTo>
                        <a:pt x="0" y="77"/>
                      </a:lnTo>
                      <a:lnTo>
                        <a:pt x="1" y="62"/>
                      </a:lnTo>
                      <a:lnTo>
                        <a:pt x="13" y="33"/>
                      </a:lnTo>
                      <a:lnTo>
                        <a:pt x="33" y="13"/>
                      </a:lnTo>
                      <a:lnTo>
                        <a:pt x="62" y="1"/>
                      </a:lnTo>
                      <a:lnTo>
                        <a:pt x="77" y="0"/>
                      </a:lnTo>
                      <a:lnTo>
                        <a:pt x="93" y="1"/>
                      </a:lnTo>
                      <a:lnTo>
                        <a:pt x="120" y="13"/>
                      </a:lnTo>
                      <a:lnTo>
                        <a:pt x="141" y="33"/>
                      </a:lnTo>
                      <a:lnTo>
                        <a:pt x="152" y="62"/>
                      </a:lnTo>
                      <a:lnTo>
                        <a:pt x="154" y="7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03" name="Freeform 146">
                  <a:extLst>
                    <a:ext uri="{FF2B5EF4-FFF2-40B4-BE49-F238E27FC236}">
                      <a16:creationId xmlns:a16="http://schemas.microsoft.com/office/drawing/2014/main" id="{B93DCC4A-FD48-3141-8933-08DEEA9CD4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3671" y="2495848"/>
                  <a:ext cx="79492" cy="79492"/>
                </a:xfrm>
                <a:custGeom>
                  <a:avLst/>
                  <a:gdLst>
                    <a:gd name="T0" fmla="*/ 228 w 228"/>
                    <a:gd name="T1" fmla="*/ 116 h 230"/>
                    <a:gd name="T2" fmla="*/ 227 w 228"/>
                    <a:gd name="T3" fmla="*/ 139 h 230"/>
                    <a:gd name="T4" fmla="*/ 210 w 228"/>
                    <a:gd name="T5" fmla="*/ 179 h 230"/>
                    <a:gd name="T6" fmla="*/ 179 w 228"/>
                    <a:gd name="T7" fmla="*/ 210 h 230"/>
                    <a:gd name="T8" fmla="*/ 137 w 228"/>
                    <a:gd name="T9" fmla="*/ 229 h 230"/>
                    <a:gd name="T10" fmla="*/ 114 w 228"/>
                    <a:gd name="T11" fmla="*/ 230 h 230"/>
                    <a:gd name="T12" fmla="*/ 91 w 228"/>
                    <a:gd name="T13" fmla="*/ 229 h 230"/>
                    <a:gd name="T14" fmla="*/ 49 w 228"/>
                    <a:gd name="T15" fmla="*/ 210 h 230"/>
                    <a:gd name="T16" fmla="*/ 18 w 228"/>
                    <a:gd name="T17" fmla="*/ 179 h 230"/>
                    <a:gd name="T18" fmla="*/ 1 w 228"/>
                    <a:gd name="T19" fmla="*/ 139 h 230"/>
                    <a:gd name="T20" fmla="*/ 0 w 228"/>
                    <a:gd name="T21" fmla="*/ 116 h 230"/>
                    <a:gd name="T22" fmla="*/ 1 w 228"/>
                    <a:gd name="T23" fmla="*/ 92 h 230"/>
                    <a:gd name="T24" fmla="*/ 18 w 228"/>
                    <a:gd name="T25" fmla="*/ 51 h 230"/>
                    <a:gd name="T26" fmla="*/ 49 w 228"/>
                    <a:gd name="T27" fmla="*/ 20 h 230"/>
                    <a:gd name="T28" fmla="*/ 91 w 228"/>
                    <a:gd name="T29" fmla="*/ 2 h 230"/>
                    <a:gd name="T30" fmla="*/ 114 w 228"/>
                    <a:gd name="T31" fmla="*/ 0 h 230"/>
                    <a:gd name="T32" fmla="*/ 137 w 228"/>
                    <a:gd name="T33" fmla="*/ 2 h 230"/>
                    <a:gd name="T34" fmla="*/ 179 w 228"/>
                    <a:gd name="T35" fmla="*/ 20 h 230"/>
                    <a:gd name="T36" fmla="*/ 210 w 228"/>
                    <a:gd name="T37" fmla="*/ 51 h 230"/>
                    <a:gd name="T38" fmla="*/ 227 w 228"/>
                    <a:gd name="T39" fmla="*/ 92 h 230"/>
                    <a:gd name="T40" fmla="*/ 228 w 228"/>
                    <a:gd name="T41" fmla="*/ 116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28" h="230">
                      <a:moveTo>
                        <a:pt x="228" y="116"/>
                      </a:moveTo>
                      <a:lnTo>
                        <a:pt x="227" y="139"/>
                      </a:lnTo>
                      <a:lnTo>
                        <a:pt x="210" y="179"/>
                      </a:lnTo>
                      <a:lnTo>
                        <a:pt x="179" y="210"/>
                      </a:lnTo>
                      <a:lnTo>
                        <a:pt x="137" y="229"/>
                      </a:lnTo>
                      <a:lnTo>
                        <a:pt x="114" y="230"/>
                      </a:lnTo>
                      <a:lnTo>
                        <a:pt x="91" y="229"/>
                      </a:lnTo>
                      <a:lnTo>
                        <a:pt x="49" y="210"/>
                      </a:lnTo>
                      <a:lnTo>
                        <a:pt x="18" y="179"/>
                      </a:lnTo>
                      <a:lnTo>
                        <a:pt x="1" y="139"/>
                      </a:lnTo>
                      <a:lnTo>
                        <a:pt x="0" y="116"/>
                      </a:lnTo>
                      <a:lnTo>
                        <a:pt x="1" y="92"/>
                      </a:lnTo>
                      <a:lnTo>
                        <a:pt x="18" y="51"/>
                      </a:lnTo>
                      <a:lnTo>
                        <a:pt x="49" y="20"/>
                      </a:lnTo>
                      <a:lnTo>
                        <a:pt x="91" y="2"/>
                      </a:lnTo>
                      <a:lnTo>
                        <a:pt x="114" y="0"/>
                      </a:lnTo>
                      <a:lnTo>
                        <a:pt x="137" y="2"/>
                      </a:lnTo>
                      <a:lnTo>
                        <a:pt x="179" y="20"/>
                      </a:lnTo>
                      <a:lnTo>
                        <a:pt x="210" y="51"/>
                      </a:lnTo>
                      <a:lnTo>
                        <a:pt x="227" y="92"/>
                      </a:lnTo>
                      <a:lnTo>
                        <a:pt x="228" y="11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04" name="Freeform 147">
                  <a:extLst>
                    <a:ext uri="{FF2B5EF4-FFF2-40B4-BE49-F238E27FC236}">
                      <a16:creationId xmlns:a16="http://schemas.microsoft.com/office/drawing/2014/main" id="{A38E91A9-B7E1-B04C-9D21-68C7065280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19502" y="2790105"/>
                  <a:ext cx="94832" cy="96227"/>
                </a:xfrm>
                <a:custGeom>
                  <a:avLst/>
                  <a:gdLst>
                    <a:gd name="T0" fmla="*/ 271 w 271"/>
                    <a:gd name="T1" fmla="*/ 136 h 272"/>
                    <a:gd name="T2" fmla="*/ 269 w 271"/>
                    <a:gd name="T3" fmla="*/ 163 h 272"/>
                    <a:gd name="T4" fmla="*/ 249 w 271"/>
                    <a:gd name="T5" fmla="*/ 212 h 272"/>
                    <a:gd name="T6" fmla="*/ 212 w 271"/>
                    <a:gd name="T7" fmla="*/ 249 h 272"/>
                    <a:gd name="T8" fmla="*/ 163 w 271"/>
                    <a:gd name="T9" fmla="*/ 269 h 272"/>
                    <a:gd name="T10" fmla="*/ 136 w 271"/>
                    <a:gd name="T11" fmla="*/ 272 h 272"/>
                    <a:gd name="T12" fmla="*/ 107 w 271"/>
                    <a:gd name="T13" fmla="*/ 269 h 272"/>
                    <a:gd name="T14" fmla="*/ 58 w 271"/>
                    <a:gd name="T15" fmla="*/ 249 h 272"/>
                    <a:gd name="T16" fmla="*/ 22 w 271"/>
                    <a:gd name="T17" fmla="*/ 212 h 272"/>
                    <a:gd name="T18" fmla="*/ 1 w 271"/>
                    <a:gd name="T19" fmla="*/ 163 h 272"/>
                    <a:gd name="T20" fmla="*/ 0 w 271"/>
                    <a:gd name="T21" fmla="*/ 136 h 272"/>
                    <a:gd name="T22" fmla="*/ 1 w 271"/>
                    <a:gd name="T23" fmla="*/ 107 h 272"/>
                    <a:gd name="T24" fmla="*/ 22 w 271"/>
                    <a:gd name="T25" fmla="*/ 59 h 272"/>
                    <a:gd name="T26" fmla="*/ 58 w 271"/>
                    <a:gd name="T27" fmla="*/ 22 h 272"/>
                    <a:gd name="T28" fmla="*/ 107 w 271"/>
                    <a:gd name="T29" fmla="*/ 1 h 272"/>
                    <a:gd name="T30" fmla="*/ 136 w 271"/>
                    <a:gd name="T31" fmla="*/ 0 h 272"/>
                    <a:gd name="T32" fmla="*/ 163 w 271"/>
                    <a:gd name="T33" fmla="*/ 1 h 272"/>
                    <a:gd name="T34" fmla="*/ 212 w 271"/>
                    <a:gd name="T35" fmla="*/ 22 h 272"/>
                    <a:gd name="T36" fmla="*/ 249 w 271"/>
                    <a:gd name="T37" fmla="*/ 59 h 272"/>
                    <a:gd name="T38" fmla="*/ 269 w 271"/>
                    <a:gd name="T39" fmla="*/ 107 h 272"/>
                    <a:gd name="T40" fmla="*/ 271 w 271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1" h="272">
                      <a:moveTo>
                        <a:pt x="271" y="136"/>
                      </a:moveTo>
                      <a:lnTo>
                        <a:pt x="269" y="163"/>
                      </a:lnTo>
                      <a:lnTo>
                        <a:pt x="249" y="212"/>
                      </a:lnTo>
                      <a:lnTo>
                        <a:pt x="212" y="249"/>
                      </a:lnTo>
                      <a:lnTo>
                        <a:pt x="163" y="269"/>
                      </a:lnTo>
                      <a:lnTo>
                        <a:pt x="136" y="272"/>
                      </a:lnTo>
                      <a:lnTo>
                        <a:pt x="107" y="269"/>
                      </a:lnTo>
                      <a:lnTo>
                        <a:pt x="58" y="249"/>
                      </a:lnTo>
                      <a:lnTo>
                        <a:pt x="22" y="212"/>
                      </a:lnTo>
                      <a:lnTo>
                        <a:pt x="1" y="163"/>
                      </a:lnTo>
                      <a:lnTo>
                        <a:pt x="0" y="136"/>
                      </a:lnTo>
                      <a:lnTo>
                        <a:pt x="1" y="107"/>
                      </a:lnTo>
                      <a:lnTo>
                        <a:pt x="22" y="59"/>
                      </a:lnTo>
                      <a:lnTo>
                        <a:pt x="58" y="22"/>
                      </a:lnTo>
                      <a:lnTo>
                        <a:pt x="107" y="1"/>
                      </a:lnTo>
                      <a:lnTo>
                        <a:pt x="136" y="0"/>
                      </a:lnTo>
                      <a:lnTo>
                        <a:pt x="163" y="1"/>
                      </a:lnTo>
                      <a:lnTo>
                        <a:pt x="212" y="22"/>
                      </a:lnTo>
                      <a:lnTo>
                        <a:pt x="249" y="59"/>
                      </a:lnTo>
                      <a:lnTo>
                        <a:pt x="269" y="107"/>
                      </a:lnTo>
                      <a:lnTo>
                        <a:pt x="271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05" name="Freeform 148">
                  <a:extLst>
                    <a:ext uri="{FF2B5EF4-FFF2-40B4-BE49-F238E27FC236}">
                      <a16:creationId xmlns:a16="http://schemas.microsoft.com/office/drawing/2014/main" id="{5034BF5F-7623-914E-9DCB-DD1E202F3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86278" y="4039653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3 h 272"/>
                    <a:gd name="T4" fmla="*/ 249 w 272"/>
                    <a:gd name="T5" fmla="*/ 213 h 272"/>
                    <a:gd name="T6" fmla="*/ 213 w 272"/>
                    <a:gd name="T7" fmla="*/ 249 h 272"/>
                    <a:gd name="T8" fmla="*/ 163 w 272"/>
                    <a:gd name="T9" fmla="*/ 270 h 272"/>
                    <a:gd name="T10" fmla="*/ 136 w 272"/>
                    <a:gd name="T11" fmla="*/ 272 h 272"/>
                    <a:gd name="T12" fmla="*/ 108 w 272"/>
                    <a:gd name="T13" fmla="*/ 270 h 272"/>
                    <a:gd name="T14" fmla="*/ 60 w 272"/>
                    <a:gd name="T15" fmla="*/ 249 h 272"/>
                    <a:gd name="T16" fmla="*/ 22 w 272"/>
                    <a:gd name="T17" fmla="*/ 213 h 272"/>
                    <a:gd name="T18" fmla="*/ 1 w 272"/>
                    <a:gd name="T19" fmla="*/ 163 h 272"/>
                    <a:gd name="T20" fmla="*/ 0 w 272"/>
                    <a:gd name="T21" fmla="*/ 136 h 272"/>
                    <a:gd name="T22" fmla="*/ 1 w 272"/>
                    <a:gd name="T23" fmla="*/ 108 h 272"/>
                    <a:gd name="T24" fmla="*/ 22 w 272"/>
                    <a:gd name="T25" fmla="*/ 60 h 272"/>
                    <a:gd name="T26" fmla="*/ 60 w 272"/>
                    <a:gd name="T27" fmla="*/ 22 h 272"/>
                    <a:gd name="T28" fmla="*/ 108 w 272"/>
                    <a:gd name="T29" fmla="*/ 1 h 272"/>
                    <a:gd name="T30" fmla="*/ 136 w 272"/>
                    <a:gd name="T31" fmla="*/ 0 h 272"/>
                    <a:gd name="T32" fmla="*/ 163 w 272"/>
                    <a:gd name="T33" fmla="*/ 1 h 272"/>
                    <a:gd name="T34" fmla="*/ 213 w 272"/>
                    <a:gd name="T35" fmla="*/ 22 h 272"/>
                    <a:gd name="T36" fmla="*/ 249 w 272"/>
                    <a:gd name="T37" fmla="*/ 60 h 272"/>
                    <a:gd name="T38" fmla="*/ 270 w 272"/>
                    <a:gd name="T39" fmla="*/ 108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3"/>
                      </a:lnTo>
                      <a:lnTo>
                        <a:pt x="249" y="213"/>
                      </a:lnTo>
                      <a:lnTo>
                        <a:pt x="213" y="249"/>
                      </a:lnTo>
                      <a:lnTo>
                        <a:pt x="163" y="270"/>
                      </a:lnTo>
                      <a:lnTo>
                        <a:pt x="136" y="272"/>
                      </a:lnTo>
                      <a:lnTo>
                        <a:pt x="108" y="270"/>
                      </a:lnTo>
                      <a:lnTo>
                        <a:pt x="60" y="249"/>
                      </a:lnTo>
                      <a:lnTo>
                        <a:pt x="22" y="213"/>
                      </a:lnTo>
                      <a:lnTo>
                        <a:pt x="1" y="163"/>
                      </a:lnTo>
                      <a:lnTo>
                        <a:pt x="0" y="136"/>
                      </a:lnTo>
                      <a:lnTo>
                        <a:pt x="1" y="108"/>
                      </a:lnTo>
                      <a:lnTo>
                        <a:pt x="22" y="60"/>
                      </a:lnTo>
                      <a:lnTo>
                        <a:pt x="60" y="22"/>
                      </a:lnTo>
                      <a:lnTo>
                        <a:pt x="108" y="1"/>
                      </a:lnTo>
                      <a:lnTo>
                        <a:pt x="136" y="0"/>
                      </a:lnTo>
                      <a:lnTo>
                        <a:pt x="163" y="1"/>
                      </a:lnTo>
                      <a:lnTo>
                        <a:pt x="213" y="22"/>
                      </a:lnTo>
                      <a:lnTo>
                        <a:pt x="249" y="60"/>
                      </a:lnTo>
                      <a:lnTo>
                        <a:pt x="270" y="108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06" name="Freeform 150">
                  <a:extLst>
                    <a:ext uri="{FF2B5EF4-FFF2-40B4-BE49-F238E27FC236}">
                      <a16:creationId xmlns:a16="http://schemas.microsoft.com/office/drawing/2014/main" id="{EB6BFB2A-EAEB-224A-A65D-1166B46949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61423" y="3106676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3 h 272"/>
                    <a:gd name="T4" fmla="*/ 250 w 272"/>
                    <a:gd name="T5" fmla="*/ 212 h 272"/>
                    <a:gd name="T6" fmla="*/ 212 w 272"/>
                    <a:gd name="T7" fmla="*/ 248 h 272"/>
                    <a:gd name="T8" fmla="*/ 163 w 272"/>
                    <a:gd name="T9" fmla="*/ 269 h 272"/>
                    <a:gd name="T10" fmla="*/ 136 w 272"/>
                    <a:gd name="T11" fmla="*/ 272 h 272"/>
                    <a:gd name="T12" fmla="*/ 109 w 272"/>
                    <a:gd name="T13" fmla="*/ 269 h 272"/>
                    <a:gd name="T14" fmla="*/ 59 w 272"/>
                    <a:gd name="T15" fmla="*/ 248 h 272"/>
                    <a:gd name="T16" fmla="*/ 23 w 272"/>
                    <a:gd name="T17" fmla="*/ 212 h 272"/>
                    <a:gd name="T18" fmla="*/ 2 w 272"/>
                    <a:gd name="T19" fmla="*/ 163 h 272"/>
                    <a:gd name="T20" fmla="*/ 0 w 272"/>
                    <a:gd name="T21" fmla="*/ 136 h 272"/>
                    <a:gd name="T22" fmla="*/ 2 w 272"/>
                    <a:gd name="T23" fmla="*/ 107 h 272"/>
                    <a:gd name="T24" fmla="*/ 23 w 272"/>
                    <a:gd name="T25" fmla="*/ 59 h 272"/>
                    <a:gd name="T26" fmla="*/ 59 w 272"/>
                    <a:gd name="T27" fmla="*/ 22 h 272"/>
                    <a:gd name="T28" fmla="*/ 109 w 272"/>
                    <a:gd name="T29" fmla="*/ 1 h 272"/>
                    <a:gd name="T30" fmla="*/ 136 w 272"/>
                    <a:gd name="T31" fmla="*/ 0 h 272"/>
                    <a:gd name="T32" fmla="*/ 163 w 272"/>
                    <a:gd name="T33" fmla="*/ 1 h 272"/>
                    <a:gd name="T34" fmla="*/ 212 w 272"/>
                    <a:gd name="T35" fmla="*/ 22 h 272"/>
                    <a:gd name="T36" fmla="*/ 250 w 272"/>
                    <a:gd name="T37" fmla="*/ 59 h 272"/>
                    <a:gd name="T38" fmla="*/ 271 w 272"/>
                    <a:gd name="T39" fmla="*/ 107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3"/>
                      </a:lnTo>
                      <a:lnTo>
                        <a:pt x="250" y="212"/>
                      </a:lnTo>
                      <a:lnTo>
                        <a:pt x="212" y="248"/>
                      </a:lnTo>
                      <a:lnTo>
                        <a:pt x="163" y="269"/>
                      </a:lnTo>
                      <a:lnTo>
                        <a:pt x="136" y="272"/>
                      </a:lnTo>
                      <a:lnTo>
                        <a:pt x="109" y="269"/>
                      </a:lnTo>
                      <a:lnTo>
                        <a:pt x="59" y="248"/>
                      </a:lnTo>
                      <a:lnTo>
                        <a:pt x="23" y="212"/>
                      </a:lnTo>
                      <a:lnTo>
                        <a:pt x="2" y="163"/>
                      </a:lnTo>
                      <a:lnTo>
                        <a:pt x="0" y="136"/>
                      </a:lnTo>
                      <a:lnTo>
                        <a:pt x="2" y="107"/>
                      </a:lnTo>
                      <a:lnTo>
                        <a:pt x="23" y="59"/>
                      </a:lnTo>
                      <a:lnTo>
                        <a:pt x="59" y="22"/>
                      </a:lnTo>
                      <a:lnTo>
                        <a:pt x="109" y="1"/>
                      </a:lnTo>
                      <a:lnTo>
                        <a:pt x="136" y="0"/>
                      </a:lnTo>
                      <a:lnTo>
                        <a:pt x="163" y="1"/>
                      </a:lnTo>
                      <a:lnTo>
                        <a:pt x="212" y="22"/>
                      </a:lnTo>
                      <a:lnTo>
                        <a:pt x="250" y="59"/>
                      </a:lnTo>
                      <a:lnTo>
                        <a:pt x="271" y="107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07" name="Freeform 154">
                  <a:extLst>
                    <a:ext uri="{FF2B5EF4-FFF2-40B4-BE49-F238E27FC236}">
                      <a16:creationId xmlns:a16="http://schemas.microsoft.com/office/drawing/2014/main" id="{68CCF536-F579-8842-A335-23F2EFC328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1678" y="1790188"/>
                  <a:ext cx="94832" cy="94832"/>
                </a:xfrm>
                <a:custGeom>
                  <a:avLst/>
                  <a:gdLst>
                    <a:gd name="T0" fmla="*/ 273 w 273"/>
                    <a:gd name="T1" fmla="*/ 137 h 273"/>
                    <a:gd name="T2" fmla="*/ 271 w 273"/>
                    <a:gd name="T3" fmla="*/ 165 h 273"/>
                    <a:gd name="T4" fmla="*/ 251 w 273"/>
                    <a:gd name="T5" fmla="*/ 213 h 273"/>
                    <a:gd name="T6" fmla="*/ 213 w 273"/>
                    <a:gd name="T7" fmla="*/ 251 h 273"/>
                    <a:gd name="T8" fmla="*/ 165 w 273"/>
                    <a:gd name="T9" fmla="*/ 271 h 273"/>
                    <a:gd name="T10" fmla="*/ 136 w 273"/>
                    <a:gd name="T11" fmla="*/ 273 h 273"/>
                    <a:gd name="T12" fmla="*/ 109 w 273"/>
                    <a:gd name="T13" fmla="*/ 271 h 273"/>
                    <a:gd name="T14" fmla="*/ 60 w 273"/>
                    <a:gd name="T15" fmla="*/ 251 h 273"/>
                    <a:gd name="T16" fmla="*/ 24 w 273"/>
                    <a:gd name="T17" fmla="*/ 213 h 273"/>
                    <a:gd name="T18" fmla="*/ 3 w 273"/>
                    <a:gd name="T19" fmla="*/ 165 h 273"/>
                    <a:gd name="T20" fmla="*/ 0 w 273"/>
                    <a:gd name="T21" fmla="*/ 137 h 273"/>
                    <a:gd name="T22" fmla="*/ 3 w 273"/>
                    <a:gd name="T23" fmla="*/ 109 h 273"/>
                    <a:gd name="T24" fmla="*/ 24 w 273"/>
                    <a:gd name="T25" fmla="*/ 60 h 273"/>
                    <a:gd name="T26" fmla="*/ 60 w 273"/>
                    <a:gd name="T27" fmla="*/ 24 h 273"/>
                    <a:gd name="T28" fmla="*/ 109 w 273"/>
                    <a:gd name="T29" fmla="*/ 3 h 273"/>
                    <a:gd name="T30" fmla="*/ 136 w 273"/>
                    <a:gd name="T31" fmla="*/ 0 h 273"/>
                    <a:gd name="T32" fmla="*/ 165 w 273"/>
                    <a:gd name="T33" fmla="*/ 3 h 273"/>
                    <a:gd name="T34" fmla="*/ 213 w 273"/>
                    <a:gd name="T35" fmla="*/ 24 h 273"/>
                    <a:gd name="T36" fmla="*/ 251 w 273"/>
                    <a:gd name="T37" fmla="*/ 60 h 273"/>
                    <a:gd name="T38" fmla="*/ 271 w 273"/>
                    <a:gd name="T39" fmla="*/ 109 h 273"/>
                    <a:gd name="T40" fmla="*/ 273 w 273"/>
                    <a:gd name="T41" fmla="*/ 137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3">
                      <a:moveTo>
                        <a:pt x="273" y="137"/>
                      </a:moveTo>
                      <a:lnTo>
                        <a:pt x="271" y="165"/>
                      </a:lnTo>
                      <a:lnTo>
                        <a:pt x="251" y="213"/>
                      </a:lnTo>
                      <a:lnTo>
                        <a:pt x="213" y="251"/>
                      </a:lnTo>
                      <a:lnTo>
                        <a:pt x="165" y="271"/>
                      </a:lnTo>
                      <a:lnTo>
                        <a:pt x="136" y="273"/>
                      </a:lnTo>
                      <a:lnTo>
                        <a:pt x="109" y="271"/>
                      </a:lnTo>
                      <a:lnTo>
                        <a:pt x="60" y="251"/>
                      </a:lnTo>
                      <a:lnTo>
                        <a:pt x="24" y="213"/>
                      </a:lnTo>
                      <a:lnTo>
                        <a:pt x="3" y="165"/>
                      </a:lnTo>
                      <a:lnTo>
                        <a:pt x="0" y="137"/>
                      </a:lnTo>
                      <a:lnTo>
                        <a:pt x="3" y="109"/>
                      </a:lnTo>
                      <a:lnTo>
                        <a:pt x="24" y="60"/>
                      </a:lnTo>
                      <a:lnTo>
                        <a:pt x="60" y="24"/>
                      </a:lnTo>
                      <a:lnTo>
                        <a:pt x="109" y="3"/>
                      </a:lnTo>
                      <a:lnTo>
                        <a:pt x="136" y="0"/>
                      </a:lnTo>
                      <a:lnTo>
                        <a:pt x="165" y="3"/>
                      </a:lnTo>
                      <a:lnTo>
                        <a:pt x="213" y="24"/>
                      </a:lnTo>
                      <a:lnTo>
                        <a:pt x="251" y="60"/>
                      </a:lnTo>
                      <a:lnTo>
                        <a:pt x="271" y="109"/>
                      </a:lnTo>
                      <a:lnTo>
                        <a:pt x="273" y="1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08" name="Freeform 155">
                  <a:extLst>
                    <a:ext uri="{FF2B5EF4-FFF2-40B4-BE49-F238E27FC236}">
                      <a16:creationId xmlns:a16="http://schemas.microsoft.com/office/drawing/2014/main" id="{27EF73C7-8DA5-4F49-A662-ABBD4B6F81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2070" y="1526611"/>
                  <a:ext cx="94832" cy="96227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3 h 272"/>
                    <a:gd name="T4" fmla="*/ 250 w 272"/>
                    <a:gd name="T5" fmla="*/ 212 h 272"/>
                    <a:gd name="T6" fmla="*/ 213 w 272"/>
                    <a:gd name="T7" fmla="*/ 249 h 272"/>
                    <a:gd name="T8" fmla="*/ 165 w 272"/>
                    <a:gd name="T9" fmla="*/ 269 h 272"/>
                    <a:gd name="T10" fmla="*/ 136 w 272"/>
                    <a:gd name="T11" fmla="*/ 272 h 272"/>
                    <a:gd name="T12" fmla="*/ 109 w 272"/>
                    <a:gd name="T13" fmla="*/ 269 h 272"/>
                    <a:gd name="T14" fmla="*/ 60 w 272"/>
                    <a:gd name="T15" fmla="*/ 249 h 272"/>
                    <a:gd name="T16" fmla="*/ 23 w 272"/>
                    <a:gd name="T17" fmla="*/ 212 h 272"/>
                    <a:gd name="T18" fmla="*/ 3 w 272"/>
                    <a:gd name="T19" fmla="*/ 163 h 272"/>
                    <a:gd name="T20" fmla="*/ 0 w 272"/>
                    <a:gd name="T21" fmla="*/ 136 h 272"/>
                    <a:gd name="T22" fmla="*/ 3 w 272"/>
                    <a:gd name="T23" fmla="*/ 107 h 272"/>
                    <a:gd name="T24" fmla="*/ 23 w 272"/>
                    <a:gd name="T25" fmla="*/ 59 h 272"/>
                    <a:gd name="T26" fmla="*/ 60 w 272"/>
                    <a:gd name="T27" fmla="*/ 22 h 272"/>
                    <a:gd name="T28" fmla="*/ 109 w 272"/>
                    <a:gd name="T29" fmla="*/ 1 h 272"/>
                    <a:gd name="T30" fmla="*/ 136 w 272"/>
                    <a:gd name="T31" fmla="*/ 0 h 272"/>
                    <a:gd name="T32" fmla="*/ 165 w 272"/>
                    <a:gd name="T33" fmla="*/ 1 h 272"/>
                    <a:gd name="T34" fmla="*/ 213 w 272"/>
                    <a:gd name="T35" fmla="*/ 22 h 272"/>
                    <a:gd name="T36" fmla="*/ 250 w 272"/>
                    <a:gd name="T37" fmla="*/ 59 h 272"/>
                    <a:gd name="T38" fmla="*/ 271 w 272"/>
                    <a:gd name="T39" fmla="*/ 107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3"/>
                      </a:lnTo>
                      <a:lnTo>
                        <a:pt x="250" y="212"/>
                      </a:lnTo>
                      <a:lnTo>
                        <a:pt x="213" y="249"/>
                      </a:lnTo>
                      <a:lnTo>
                        <a:pt x="165" y="269"/>
                      </a:lnTo>
                      <a:lnTo>
                        <a:pt x="136" y="272"/>
                      </a:lnTo>
                      <a:lnTo>
                        <a:pt x="109" y="269"/>
                      </a:lnTo>
                      <a:lnTo>
                        <a:pt x="60" y="249"/>
                      </a:lnTo>
                      <a:lnTo>
                        <a:pt x="23" y="212"/>
                      </a:lnTo>
                      <a:lnTo>
                        <a:pt x="3" y="163"/>
                      </a:lnTo>
                      <a:lnTo>
                        <a:pt x="0" y="136"/>
                      </a:lnTo>
                      <a:lnTo>
                        <a:pt x="3" y="107"/>
                      </a:lnTo>
                      <a:lnTo>
                        <a:pt x="23" y="59"/>
                      </a:lnTo>
                      <a:lnTo>
                        <a:pt x="60" y="22"/>
                      </a:lnTo>
                      <a:lnTo>
                        <a:pt x="109" y="1"/>
                      </a:lnTo>
                      <a:lnTo>
                        <a:pt x="136" y="0"/>
                      </a:lnTo>
                      <a:lnTo>
                        <a:pt x="165" y="1"/>
                      </a:lnTo>
                      <a:lnTo>
                        <a:pt x="213" y="22"/>
                      </a:lnTo>
                      <a:lnTo>
                        <a:pt x="250" y="59"/>
                      </a:lnTo>
                      <a:lnTo>
                        <a:pt x="271" y="107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09" name="Freeform 156">
                  <a:extLst>
                    <a:ext uri="{FF2B5EF4-FFF2-40B4-BE49-F238E27FC236}">
                      <a16:creationId xmlns:a16="http://schemas.microsoft.com/office/drawing/2014/main" id="{AEEA41D6-B0DE-0846-9096-EED9928ECD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47641" y="2611598"/>
                  <a:ext cx="94832" cy="94832"/>
                </a:xfrm>
                <a:custGeom>
                  <a:avLst/>
                  <a:gdLst>
                    <a:gd name="T0" fmla="*/ 272 w 272"/>
                    <a:gd name="T1" fmla="*/ 136 h 270"/>
                    <a:gd name="T2" fmla="*/ 270 w 272"/>
                    <a:gd name="T3" fmla="*/ 163 h 270"/>
                    <a:gd name="T4" fmla="*/ 250 w 272"/>
                    <a:gd name="T5" fmla="*/ 212 h 270"/>
                    <a:gd name="T6" fmla="*/ 212 w 272"/>
                    <a:gd name="T7" fmla="*/ 248 h 270"/>
                    <a:gd name="T8" fmla="*/ 164 w 272"/>
                    <a:gd name="T9" fmla="*/ 269 h 270"/>
                    <a:gd name="T10" fmla="*/ 136 w 272"/>
                    <a:gd name="T11" fmla="*/ 270 h 270"/>
                    <a:gd name="T12" fmla="*/ 108 w 272"/>
                    <a:gd name="T13" fmla="*/ 269 h 270"/>
                    <a:gd name="T14" fmla="*/ 59 w 272"/>
                    <a:gd name="T15" fmla="*/ 248 h 270"/>
                    <a:gd name="T16" fmla="*/ 23 w 272"/>
                    <a:gd name="T17" fmla="*/ 212 h 270"/>
                    <a:gd name="T18" fmla="*/ 2 w 272"/>
                    <a:gd name="T19" fmla="*/ 163 h 270"/>
                    <a:gd name="T20" fmla="*/ 0 w 272"/>
                    <a:gd name="T21" fmla="*/ 136 h 270"/>
                    <a:gd name="T22" fmla="*/ 2 w 272"/>
                    <a:gd name="T23" fmla="*/ 107 h 270"/>
                    <a:gd name="T24" fmla="*/ 23 w 272"/>
                    <a:gd name="T25" fmla="*/ 58 h 270"/>
                    <a:gd name="T26" fmla="*/ 59 w 272"/>
                    <a:gd name="T27" fmla="*/ 22 h 270"/>
                    <a:gd name="T28" fmla="*/ 108 w 272"/>
                    <a:gd name="T29" fmla="*/ 1 h 270"/>
                    <a:gd name="T30" fmla="*/ 136 w 272"/>
                    <a:gd name="T31" fmla="*/ 0 h 270"/>
                    <a:gd name="T32" fmla="*/ 164 w 272"/>
                    <a:gd name="T33" fmla="*/ 1 h 270"/>
                    <a:gd name="T34" fmla="*/ 212 w 272"/>
                    <a:gd name="T35" fmla="*/ 22 h 270"/>
                    <a:gd name="T36" fmla="*/ 250 w 272"/>
                    <a:gd name="T37" fmla="*/ 58 h 270"/>
                    <a:gd name="T38" fmla="*/ 270 w 272"/>
                    <a:gd name="T39" fmla="*/ 107 h 270"/>
                    <a:gd name="T40" fmla="*/ 272 w 272"/>
                    <a:gd name="T41" fmla="*/ 136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0">
                      <a:moveTo>
                        <a:pt x="272" y="136"/>
                      </a:moveTo>
                      <a:lnTo>
                        <a:pt x="270" y="163"/>
                      </a:lnTo>
                      <a:lnTo>
                        <a:pt x="250" y="212"/>
                      </a:lnTo>
                      <a:lnTo>
                        <a:pt x="212" y="248"/>
                      </a:lnTo>
                      <a:lnTo>
                        <a:pt x="164" y="269"/>
                      </a:lnTo>
                      <a:lnTo>
                        <a:pt x="136" y="270"/>
                      </a:lnTo>
                      <a:lnTo>
                        <a:pt x="108" y="269"/>
                      </a:lnTo>
                      <a:lnTo>
                        <a:pt x="59" y="248"/>
                      </a:lnTo>
                      <a:lnTo>
                        <a:pt x="23" y="212"/>
                      </a:lnTo>
                      <a:lnTo>
                        <a:pt x="2" y="163"/>
                      </a:lnTo>
                      <a:lnTo>
                        <a:pt x="0" y="136"/>
                      </a:lnTo>
                      <a:lnTo>
                        <a:pt x="2" y="107"/>
                      </a:lnTo>
                      <a:lnTo>
                        <a:pt x="23" y="58"/>
                      </a:lnTo>
                      <a:lnTo>
                        <a:pt x="59" y="22"/>
                      </a:lnTo>
                      <a:lnTo>
                        <a:pt x="108" y="1"/>
                      </a:lnTo>
                      <a:lnTo>
                        <a:pt x="136" y="0"/>
                      </a:lnTo>
                      <a:lnTo>
                        <a:pt x="164" y="1"/>
                      </a:lnTo>
                      <a:lnTo>
                        <a:pt x="212" y="22"/>
                      </a:lnTo>
                      <a:lnTo>
                        <a:pt x="250" y="58"/>
                      </a:lnTo>
                      <a:lnTo>
                        <a:pt x="270" y="107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10" name="Freeform 157">
                  <a:extLst>
                    <a:ext uri="{FF2B5EF4-FFF2-40B4-BE49-F238E27FC236}">
                      <a16:creationId xmlns:a16="http://schemas.microsoft.com/office/drawing/2014/main" id="{DD84CCA7-CF0A-7D4A-A1CC-6A8DBEBEFC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00881" y="2027268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3 h 272"/>
                    <a:gd name="T4" fmla="*/ 250 w 272"/>
                    <a:gd name="T5" fmla="*/ 213 h 272"/>
                    <a:gd name="T6" fmla="*/ 212 w 272"/>
                    <a:gd name="T7" fmla="*/ 249 h 272"/>
                    <a:gd name="T8" fmla="*/ 163 w 272"/>
                    <a:gd name="T9" fmla="*/ 270 h 272"/>
                    <a:gd name="T10" fmla="*/ 136 w 272"/>
                    <a:gd name="T11" fmla="*/ 272 h 272"/>
                    <a:gd name="T12" fmla="*/ 108 w 272"/>
                    <a:gd name="T13" fmla="*/ 270 h 272"/>
                    <a:gd name="T14" fmla="*/ 59 w 272"/>
                    <a:gd name="T15" fmla="*/ 249 h 272"/>
                    <a:gd name="T16" fmla="*/ 23 w 272"/>
                    <a:gd name="T17" fmla="*/ 213 h 272"/>
                    <a:gd name="T18" fmla="*/ 2 w 272"/>
                    <a:gd name="T19" fmla="*/ 163 h 272"/>
                    <a:gd name="T20" fmla="*/ 0 w 272"/>
                    <a:gd name="T21" fmla="*/ 136 h 272"/>
                    <a:gd name="T22" fmla="*/ 2 w 272"/>
                    <a:gd name="T23" fmla="*/ 108 h 272"/>
                    <a:gd name="T24" fmla="*/ 23 w 272"/>
                    <a:gd name="T25" fmla="*/ 60 h 272"/>
                    <a:gd name="T26" fmla="*/ 59 w 272"/>
                    <a:gd name="T27" fmla="*/ 22 h 272"/>
                    <a:gd name="T28" fmla="*/ 108 w 272"/>
                    <a:gd name="T29" fmla="*/ 1 h 272"/>
                    <a:gd name="T30" fmla="*/ 136 w 272"/>
                    <a:gd name="T31" fmla="*/ 0 h 272"/>
                    <a:gd name="T32" fmla="*/ 163 w 272"/>
                    <a:gd name="T33" fmla="*/ 1 h 272"/>
                    <a:gd name="T34" fmla="*/ 212 w 272"/>
                    <a:gd name="T35" fmla="*/ 22 h 272"/>
                    <a:gd name="T36" fmla="*/ 250 w 272"/>
                    <a:gd name="T37" fmla="*/ 60 h 272"/>
                    <a:gd name="T38" fmla="*/ 270 w 272"/>
                    <a:gd name="T39" fmla="*/ 108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3"/>
                      </a:lnTo>
                      <a:lnTo>
                        <a:pt x="250" y="213"/>
                      </a:lnTo>
                      <a:lnTo>
                        <a:pt x="212" y="249"/>
                      </a:lnTo>
                      <a:lnTo>
                        <a:pt x="163" y="270"/>
                      </a:lnTo>
                      <a:lnTo>
                        <a:pt x="136" y="272"/>
                      </a:lnTo>
                      <a:lnTo>
                        <a:pt x="108" y="270"/>
                      </a:lnTo>
                      <a:lnTo>
                        <a:pt x="59" y="249"/>
                      </a:lnTo>
                      <a:lnTo>
                        <a:pt x="23" y="213"/>
                      </a:lnTo>
                      <a:lnTo>
                        <a:pt x="2" y="163"/>
                      </a:lnTo>
                      <a:lnTo>
                        <a:pt x="0" y="136"/>
                      </a:lnTo>
                      <a:lnTo>
                        <a:pt x="2" y="108"/>
                      </a:lnTo>
                      <a:lnTo>
                        <a:pt x="23" y="60"/>
                      </a:lnTo>
                      <a:lnTo>
                        <a:pt x="59" y="22"/>
                      </a:lnTo>
                      <a:lnTo>
                        <a:pt x="108" y="1"/>
                      </a:lnTo>
                      <a:lnTo>
                        <a:pt x="136" y="0"/>
                      </a:lnTo>
                      <a:lnTo>
                        <a:pt x="163" y="1"/>
                      </a:lnTo>
                      <a:lnTo>
                        <a:pt x="212" y="22"/>
                      </a:lnTo>
                      <a:lnTo>
                        <a:pt x="250" y="60"/>
                      </a:lnTo>
                      <a:lnTo>
                        <a:pt x="270" y="108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11" name="Freeform 158">
                  <a:extLst>
                    <a:ext uri="{FF2B5EF4-FFF2-40B4-BE49-F238E27FC236}">
                      <a16:creationId xmlns:a16="http://schemas.microsoft.com/office/drawing/2014/main" id="{67379C7C-C679-F947-8F25-53B1536299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7527" y="2698062"/>
                  <a:ext cx="65546" cy="66940"/>
                </a:xfrm>
                <a:custGeom>
                  <a:avLst/>
                  <a:gdLst>
                    <a:gd name="T0" fmla="*/ 188 w 188"/>
                    <a:gd name="T1" fmla="*/ 95 h 190"/>
                    <a:gd name="T2" fmla="*/ 186 w 188"/>
                    <a:gd name="T3" fmla="*/ 114 h 190"/>
                    <a:gd name="T4" fmla="*/ 172 w 188"/>
                    <a:gd name="T5" fmla="*/ 148 h 190"/>
                    <a:gd name="T6" fmla="*/ 147 w 188"/>
                    <a:gd name="T7" fmla="*/ 174 h 190"/>
                    <a:gd name="T8" fmla="*/ 112 w 188"/>
                    <a:gd name="T9" fmla="*/ 188 h 190"/>
                    <a:gd name="T10" fmla="*/ 94 w 188"/>
                    <a:gd name="T11" fmla="*/ 190 h 190"/>
                    <a:gd name="T12" fmla="*/ 75 w 188"/>
                    <a:gd name="T13" fmla="*/ 188 h 190"/>
                    <a:gd name="T14" fmla="*/ 41 w 188"/>
                    <a:gd name="T15" fmla="*/ 174 h 190"/>
                    <a:gd name="T16" fmla="*/ 15 w 188"/>
                    <a:gd name="T17" fmla="*/ 148 h 190"/>
                    <a:gd name="T18" fmla="*/ 1 w 188"/>
                    <a:gd name="T19" fmla="*/ 114 h 190"/>
                    <a:gd name="T20" fmla="*/ 0 w 188"/>
                    <a:gd name="T21" fmla="*/ 95 h 190"/>
                    <a:gd name="T22" fmla="*/ 1 w 188"/>
                    <a:gd name="T23" fmla="*/ 76 h 190"/>
                    <a:gd name="T24" fmla="*/ 15 w 188"/>
                    <a:gd name="T25" fmla="*/ 42 h 190"/>
                    <a:gd name="T26" fmla="*/ 41 w 188"/>
                    <a:gd name="T27" fmla="*/ 16 h 190"/>
                    <a:gd name="T28" fmla="*/ 75 w 188"/>
                    <a:gd name="T29" fmla="*/ 2 h 190"/>
                    <a:gd name="T30" fmla="*/ 94 w 188"/>
                    <a:gd name="T31" fmla="*/ 0 h 190"/>
                    <a:gd name="T32" fmla="*/ 112 w 188"/>
                    <a:gd name="T33" fmla="*/ 2 h 190"/>
                    <a:gd name="T34" fmla="*/ 147 w 188"/>
                    <a:gd name="T35" fmla="*/ 16 h 190"/>
                    <a:gd name="T36" fmla="*/ 172 w 188"/>
                    <a:gd name="T37" fmla="*/ 42 h 190"/>
                    <a:gd name="T38" fmla="*/ 186 w 188"/>
                    <a:gd name="T39" fmla="*/ 76 h 190"/>
                    <a:gd name="T40" fmla="*/ 188 w 188"/>
                    <a:gd name="T41" fmla="*/ 95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8" h="190">
                      <a:moveTo>
                        <a:pt x="188" y="95"/>
                      </a:moveTo>
                      <a:lnTo>
                        <a:pt x="186" y="114"/>
                      </a:lnTo>
                      <a:lnTo>
                        <a:pt x="172" y="148"/>
                      </a:lnTo>
                      <a:lnTo>
                        <a:pt x="147" y="174"/>
                      </a:lnTo>
                      <a:lnTo>
                        <a:pt x="112" y="188"/>
                      </a:lnTo>
                      <a:lnTo>
                        <a:pt x="94" y="190"/>
                      </a:lnTo>
                      <a:lnTo>
                        <a:pt x="75" y="188"/>
                      </a:lnTo>
                      <a:lnTo>
                        <a:pt x="41" y="174"/>
                      </a:lnTo>
                      <a:lnTo>
                        <a:pt x="15" y="148"/>
                      </a:lnTo>
                      <a:lnTo>
                        <a:pt x="1" y="114"/>
                      </a:lnTo>
                      <a:lnTo>
                        <a:pt x="0" y="95"/>
                      </a:lnTo>
                      <a:lnTo>
                        <a:pt x="1" y="76"/>
                      </a:lnTo>
                      <a:lnTo>
                        <a:pt x="15" y="42"/>
                      </a:lnTo>
                      <a:lnTo>
                        <a:pt x="41" y="16"/>
                      </a:lnTo>
                      <a:lnTo>
                        <a:pt x="75" y="2"/>
                      </a:lnTo>
                      <a:lnTo>
                        <a:pt x="94" y="0"/>
                      </a:lnTo>
                      <a:lnTo>
                        <a:pt x="112" y="2"/>
                      </a:lnTo>
                      <a:lnTo>
                        <a:pt x="147" y="16"/>
                      </a:lnTo>
                      <a:lnTo>
                        <a:pt x="172" y="42"/>
                      </a:lnTo>
                      <a:lnTo>
                        <a:pt x="186" y="76"/>
                      </a:lnTo>
                      <a:lnTo>
                        <a:pt x="188" y="9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12" name="Freeform 159">
                  <a:extLst>
                    <a:ext uri="{FF2B5EF4-FFF2-40B4-BE49-F238E27FC236}">
                      <a16:creationId xmlns:a16="http://schemas.microsoft.com/office/drawing/2014/main" id="{2A1C991A-CD2D-2349-A9E1-88FED7DC9D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3720" y="2303395"/>
                  <a:ext cx="65546" cy="65546"/>
                </a:xfrm>
                <a:custGeom>
                  <a:avLst/>
                  <a:gdLst>
                    <a:gd name="T0" fmla="*/ 188 w 188"/>
                    <a:gd name="T1" fmla="*/ 95 h 188"/>
                    <a:gd name="T2" fmla="*/ 187 w 188"/>
                    <a:gd name="T3" fmla="*/ 113 h 188"/>
                    <a:gd name="T4" fmla="*/ 173 w 188"/>
                    <a:gd name="T5" fmla="*/ 148 h 188"/>
                    <a:gd name="T6" fmla="*/ 147 w 188"/>
                    <a:gd name="T7" fmla="*/ 173 h 188"/>
                    <a:gd name="T8" fmla="*/ 113 w 188"/>
                    <a:gd name="T9" fmla="*/ 187 h 188"/>
                    <a:gd name="T10" fmla="*/ 94 w 188"/>
                    <a:gd name="T11" fmla="*/ 188 h 188"/>
                    <a:gd name="T12" fmla="*/ 74 w 188"/>
                    <a:gd name="T13" fmla="*/ 187 h 188"/>
                    <a:gd name="T14" fmla="*/ 41 w 188"/>
                    <a:gd name="T15" fmla="*/ 173 h 188"/>
                    <a:gd name="T16" fmla="*/ 16 w 188"/>
                    <a:gd name="T17" fmla="*/ 148 h 188"/>
                    <a:gd name="T18" fmla="*/ 2 w 188"/>
                    <a:gd name="T19" fmla="*/ 113 h 188"/>
                    <a:gd name="T20" fmla="*/ 0 w 188"/>
                    <a:gd name="T21" fmla="*/ 95 h 188"/>
                    <a:gd name="T22" fmla="*/ 2 w 188"/>
                    <a:gd name="T23" fmla="*/ 75 h 188"/>
                    <a:gd name="T24" fmla="*/ 16 w 188"/>
                    <a:gd name="T25" fmla="*/ 42 h 188"/>
                    <a:gd name="T26" fmla="*/ 41 w 188"/>
                    <a:gd name="T27" fmla="*/ 16 h 188"/>
                    <a:gd name="T28" fmla="*/ 74 w 188"/>
                    <a:gd name="T29" fmla="*/ 2 h 188"/>
                    <a:gd name="T30" fmla="*/ 94 w 188"/>
                    <a:gd name="T31" fmla="*/ 0 h 188"/>
                    <a:gd name="T32" fmla="*/ 113 w 188"/>
                    <a:gd name="T33" fmla="*/ 2 h 188"/>
                    <a:gd name="T34" fmla="*/ 147 w 188"/>
                    <a:gd name="T35" fmla="*/ 16 h 188"/>
                    <a:gd name="T36" fmla="*/ 173 w 188"/>
                    <a:gd name="T37" fmla="*/ 42 h 188"/>
                    <a:gd name="T38" fmla="*/ 187 w 188"/>
                    <a:gd name="T39" fmla="*/ 75 h 188"/>
                    <a:gd name="T40" fmla="*/ 188 w 188"/>
                    <a:gd name="T41" fmla="*/ 95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8" h="188">
                      <a:moveTo>
                        <a:pt x="188" y="95"/>
                      </a:moveTo>
                      <a:lnTo>
                        <a:pt x="187" y="113"/>
                      </a:lnTo>
                      <a:lnTo>
                        <a:pt x="173" y="148"/>
                      </a:lnTo>
                      <a:lnTo>
                        <a:pt x="147" y="173"/>
                      </a:lnTo>
                      <a:lnTo>
                        <a:pt x="113" y="187"/>
                      </a:lnTo>
                      <a:lnTo>
                        <a:pt x="94" y="188"/>
                      </a:lnTo>
                      <a:lnTo>
                        <a:pt x="74" y="187"/>
                      </a:lnTo>
                      <a:lnTo>
                        <a:pt x="41" y="173"/>
                      </a:lnTo>
                      <a:lnTo>
                        <a:pt x="16" y="148"/>
                      </a:lnTo>
                      <a:lnTo>
                        <a:pt x="2" y="113"/>
                      </a:lnTo>
                      <a:lnTo>
                        <a:pt x="0" y="95"/>
                      </a:lnTo>
                      <a:lnTo>
                        <a:pt x="2" y="75"/>
                      </a:lnTo>
                      <a:lnTo>
                        <a:pt x="16" y="42"/>
                      </a:lnTo>
                      <a:lnTo>
                        <a:pt x="41" y="16"/>
                      </a:lnTo>
                      <a:lnTo>
                        <a:pt x="74" y="2"/>
                      </a:lnTo>
                      <a:lnTo>
                        <a:pt x="94" y="0"/>
                      </a:lnTo>
                      <a:lnTo>
                        <a:pt x="113" y="2"/>
                      </a:lnTo>
                      <a:lnTo>
                        <a:pt x="147" y="16"/>
                      </a:lnTo>
                      <a:lnTo>
                        <a:pt x="173" y="42"/>
                      </a:lnTo>
                      <a:lnTo>
                        <a:pt x="187" y="75"/>
                      </a:lnTo>
                      <a:lnTo>
                        <a:pt x="188" y="9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13" name="Freeform 160">
                  <a:extLst>
                    <a:ext uri="{FF2B5EF4-FFF2-40B4-BE49-F238E27FC236}">
                      <a16:creationId xmlns:a16="http://schemas.microsoft.com/office/drawing/2014/main" id="{673970C8-F3BC-4C49-B4FD-DBCDCD334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9191" y="1381574"/>
                  <a:ext cx="94832" cy="94832"/>
                </a:xfrm>
                <a:custGeom>
                  <a:avLst/>
                  <a:gdLst>
                    <a:gd name="T0" fmla="*/ 271 w 271"/>
                    <a:gd name="T1" fmla="*/ 137 h 273"/>
                    <a:gd name="T2" fmla="*/ 270 w 271"/>
                    <a:gd name="T3" fmla="*/ 164 h 273"/>
                    <a:gd name="T4" fmla="*/ 249 w 271"/>
                    <a:gd name="T5" fmla="*/ 213 h 273"/>
                    <a:gd name="T6" fmla="*/ 213 w 271"/>
                    <a:gd name="T7" fmla="*/ 249 h 273"/>
                    <a:gd name="T8" fmla="*/ 164 w 271"/>
                    <a:gd name="T9" fmla="*/ 270 h 273"/>
                    <a:gd name="T10" fmla="*/ 136 w 271"/>
                    <a:gd name="T11" fmla="*/ 273 h 273"/>
                    <a:gd name="T12" fmla="*/ 108 w 271"/>
                    <a:gd name="T13" fmla="*/ 270 h 273"/>
                    <a:gd name="T14" fmla="*/ 59 w 271"/>
                    <a:gd name="T15" fmla="*/ 249 h 273"/>
                    <a:gd name="T16" fmla="*/ 22 w 271"/>
                    <a:gd name="T17" fmla="*/ 213 h 273"/>
                    <a:gd name="T18" fmla="*/ 2 w 271"/>
                    <a:gd name="T19" fmla="*/ 164 h 273"/>
                    <a:gd name="T20" fmla="*/ 0 w 271"/>
                    <a:gd name="T21" fmla="*/ 137 h 273"/>
                    <a:gd name="T22" fmla="*/ 2 w 271"/>
                    <a:gd name="T23" fmla="*/ 108 h 273"/>
                    <a:gd name="T24" fmla="*/ 22 w 271"/>
                    <a:gd name="T25" fmla="*/ 60 h 273"/>
                    <a:gd name="T26" fmla="*/ 59 w 271"/>
                    <a:gd name="T27" fmla="*/ 23 h 273"/>
                    <a:gd name="T28" fmla="*/ 108 w 271"/>
                    <a:gd name="T29" fmla="*/ 2 h 273"/>
                    <a:gd name="T30" fmla="*/ 136 w 271"/>
                    <a:gd name="T31" fmla="*/ 0 h 273"/>
                    <a:gd name="T32" fmla="*/ 164 w 271"/>
                    <a:gd name="T33" fmla="*/ 2 h 273"/>
                    <a:gd name="T34" fmla="*/ 213 w 271"/>
                    <a:gd name="T35" fmla="*/ 23 h 273"/>
                    <a:gd name="T36" fmla="*/ 249 w 271"/>
                    <a:gd name="T37" fmla="*/ 60 h 273"/>
                    <a:gd name="T38" fmla="*/ 270 w 271"/>
                    <a:gd name="T39" fmla="*/ 108 h 273"/>
                    <a:gd name="T40" fmla="*/ 271 w 271"/>
                    <a:gd name="T41" fmla="*/ 137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1" h="273">
                      <a:moveTo>
                        <a:pt x="271" y="137"/>
                      </a:moveTo>
                      <a:lnTo>
                        <a:pt x="270" y="164"/>
                      </a:lnTo>
                      <a:lnTo>
                        <a:pt x="249" y="213"/>
                      </a:lnTo>
                      <a:lnTo>
                        <a:pt x="213" y="249"/>
                      </a:lnTo>
                      <a:lnTo>
                        <a:pt x="164" y="270"/>
                      </a:lnTo>
                      <a:lnTo>
                        <a:pt x="136" y="273"/>
                      </a:lnTo>
                      <a:lnTo>
                        <a:pt x="108" y="270"/>
                      </a:lnTo>
                      <a:lnTo>
                        <a:pt x="59" y="249"/>
                      </a:lnTo>
                      <a:lnTo>
                        <a:pt x="22" y="213"/>
                      </a:lnTo>
                      <a:lnTo>
                        <a:pt x="2" y="164"/>
                      </a:lnTo>
                      <a:lnTo>
                        <a:pt x="0" y="137"/>
                      </a:lnTo>
                      <a:lnTo>
                        <a:pt x="2" y="108"/>
                      </a:lnTo>
                      <a:lnTo>
                        <a:pt x="22" y="60"/>
                      </a:lnTo>
                      <a:lnTo>
                        <a:pt x="59" y="23"/>
                      </a:lnTo>
                      <a:lnTo>
                        <a:pt x="108" y="2"/>
                      </a:lnTo>
                      <a:lnTo>
                        <a:pt x="136" y="0"/>
                      </a:lnTo>
                      <a:lnTo>
                        <a:pt x="164" y="2"/>
                      </a:lnTo>
                      <a:lnTo>
                        <a:pt x="213" y="23"/>
                      </a:lnTo>
                      <a:lnTo>
                        <a:pt x="249" y="60"/>
                      </a:lnTo>
                      <a:lnTo>
                        <a:pt x="270" y="108"/>
                      </a:lnTo>
                      <a:lnTo>
                        <a:pt x="271" y="1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14" name="Freeform 162">
                  <a:extLst>
                    <a:ext uri="{FF2B5EF4-FFF2-40B4-BE49-F238E27FC236}">
                      <a16:creationId xmlns:a16="http://schemas.microsoft.com/office/drawing/2014/main" id="{12777DF4-FA43-A54B-BE03-B6A9442B4D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2654" y="1900360"/>
                  <a:ext cx="94832" cy="94832"/>
                </a:xfrm>
                <a:custGeom>
                  <a:avLst/>
                  <a:gdLst>
                    <a:gd name="T0" fmla="*/ 272 w 272"/>
                    <a:gd name="T1" fmla="*/ 137 h 273"/>
                    <a:gd name="T2" fmla="*/ 271 w 272"/>
                    <a:gd name="T3" fmla="*/ 165 h 273"/>
                    <a:gd name="T4" fmla="*/ 250 w 272"/>
                    <a:gd name="T5" fmla="*/ 213 h 273"/>
                    <a:gd name="T6" fmla="*/ 213 w 272"/>
                    <a:gd name="T7" fmla="*/ 251 h 273"/>
                    <a:gd name="T8" fmla="*/ 165 w 272"/>
                    <a:gd name="T9" fmla="*/ 271 h 273"/>
                    <a:gd name="T10" fmla="*/ 136 w 272"/>
                    <a:gd name="T11" fmla="*/ 273 h 273"/>
                    <a:gd name="T12" fmla="*/ 109 w 272"/>
                    <a:gd name="T13" fmla="*/ 271 h 273"/>
                    <a:gd name="T14" fmla="*/ 60 w 272"/>
                    <a:gd name="T15" fmla="*/ 251 h 273"/>
                    <a:gd name="T16" fmla="*/ 24 w 272"/>
                    <a:gd name="T17" fmla="*/ 213 h 273"/>
                    <a:gd name="T18" fmla="*/ 3 w 272"/>
                    <a:gd name="T19" fmla="*/ 165 h 273"/>
                    <a:gd name="T20" fmla="*/ 0 w 272"/>
                    <a:gd name="T21" fmla="*/ 137 h 273"/>
                    <a:gd name="T22" fmla="*/ 3 w 272"/>
                    <a:gd name="T23" fmla="*/ 109 h 273"/>
                    <a:gd name="T24" fmla="*/ 24 w 272"/>
                    <a:gd name="T25" fmla="*/ 60 h 273"/>
                    <a:gd name="T26" fmla="*/ 60 w 272"/>
                    <a:gd name="T27" fmla="*/ 24 h 273"/>
                    <a:gd name="T28" fmla="*/ 109 w 272"/>
                    <a:gd name="T29" fmla="*/ 3 h 273"/>
                    <a:gd name="T30" fmla="*/ 136 w 272"/>
                    <a:gd name="T31" fmla="*/ 0 h 273"/>
                    <a:gd name="T32" fmla="*/ 165 w 272"/>
                    <a:gd name="T33" fmla="*/ 3 h 273"/>
                    <a:gd name="T34" fmla="*/ 213 w 272"/>
                    <a:gd name="T35" fmla="*/ 24 h 273"/>
                    <a:gd name="T36" fmla="*/ 250 w 272"/>
                    <a:gd name="T37" fmla="*/ 60 h 273"/>
                    <a:gd name="T38" fmla="*/ 271 w 272"/>
                    <a:gd name="T39" fmla="*/ 109 h 273"/>
                    <a:gd name="T40" fmla="*/ 272 w 272"/>
                    <a:gd name="T41" fmla="*/ 137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3">
                      <a:moveTo>
                        <a:pt x="272" y="137"/>
                      </a:moveTo>
                      <a:lnTo>
                        <a:pt x="271" y="165"/>
                      </a:lnTo>
                      <a:lnTo>
                        <a:pt x="250" y="213"/>
                      </a:lnTo>
                      <a:lnTo>
                        <a:pt x="213" y="251"/>
                      </a:lnTo>
                      <a:lnTo>
                        <a:pt x="165" y="271"/>
                      </a:lnTo>
                      <a:lnTo>
                        <a:pt x="136" y="273"/>
                      </a:lnTo>
                      <a:lnTo>
                        <a:pt x="109" y="271"/>
                      </a:lnTo>
                      <a:lnTo>
                        <a:pt x="60" y="251"/>
                      </a:lnTo>
                      <a:lnTo>
                        <a:pt x="24" y="213"/>
                      </a:lnTo>
                      <a:lnTo>
                        <a:pt x="3" y="165"/>
                      </a:lnTo>
                      <a:lnTo>
                        <a:pt x="0" y="137"/>
                      </a:lnTo>
                      <a:lnTo>
                        <a:pt x="3" y="109"/>
                      </a:lnTo>
                      <a:lnTo>
                        <a:pt x="24" y="60"/>
                      </a:lnTo>
                      <a:lnTo>
                        <a:pt x="60" y="24"/>
                      </a:lnTo>
                      <a:lnTo>
                        <a:pt x="109" y="3"/>
                      </a:lnTo>
                      <a:lnTo>
                        <a:pt x="136" y="0"/>
                      </a:lnTo>
                      <a:lnTo>
                        <a:pt x="165" y="3"/>
                      </a:lnTo>
                      <a:lnTo>
                        <a:pt x="213" y="24"/>
                      </a:lnTo>
                      <a:lnTo>
                        <a:pt x="250" y="60"/>
                      </a:lnTo>
                      <a:lnTo>
                        <a:pt x="271" y="109"/>
                      </a:lnTo>
                      <a:lnTo>
                        <a:pt x="272" y="1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15" name="Freeform 163">
                  <a:extLst>
                    <a:ext uri="{FF2B5EF4-FFF2-40B4-BE49-F238E27FC236}">
                      <a16:creationId xmlns:a16="http://schemas.microsoft.com/office/drawing/2014/main" id="{8C41A91E-C9F3-7E4E-9C8D-51E5F3B31D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3556" y="2836127"/>
                  <a:ext cx="94832" cy="94832"/>
                </a:xfrm>
                <a:custGeom>
                  <a:avLst/>
                  <a:gdLst>
                    <a:gd name="T0" fmla="*/ 273 w 273"/>
                    <a:gd name="T1" fmla="*/ 137 h 273"/>
                    <a:gd name="T2" fmla="*/ 270 w 273"/>
                    <a:gd name="T3" fmla="*/ 164 h 273"/>
                    <a:gd name="T4" fmla="*/ 249 w 273"/>
                    <a:gd name="T5" fmla="*/ 213 h 273"/>
                    <a:gd name="T6" fmla="*/ 213 w 273"/>
                    <a:gd name="T7" fmla="*/ 251 h 273"/>
                    <a:gd name="T8" fmla="*/ 164 w 273"/>
                    <a:gd name="T9" fmla="*/ 270 h 273"/>
                    <a:gd name="T10" fmla="*/ 137 w 273"/>
                    <a:gd name="T11" fmla="*/ 273 h 273"/>
                    <a:gd name="T12" fmla="*/ 108 w 273"/>
                    <a:gd name="T13" fmla="*/ 270 h 273"/>
                    <a:gd name="T14" fmla="*/ 60 w 273"/>
                    <a:gd name="T15" fmla="*/ 251 h 273"/>
                    <a:gd name="T16" fmla="*/ 22 w 273"/>
                    <a:gd name="T17" fmla="*/ 213 h 273"/>
                    <a:gd name="T18" fmla="*/ 2 w 273"/>
                    <a:gd name="T19" fmla="*/ 164 h 273"/>
                    <a:gd name="T20" fmla="*/ 0 w 273"/>
                    <a:gd name="T21" fmla="*/ 137 h 273"/>
                    <a:gd name="T22" fmla="*/ 2 w 273"/>
                    <a:gd name="T23" fmla="*/ 109 h 273"/>
                    <a:gd name="T24" fmla="*/ 22 w 273"/>
                    <a:gd name="T25" fmla="*/ 60 h 273"/>
                    <a:gd name="T26" fmla="*/ 60 w 273"/>
                    <a:gd name="T27" fmla="*/ 22 h 273"/>
                    <a:gd name="T28" fmla="*/ 108 w 273"/>
                    <a:gd name="T29" fmla="*/ 3 h 273"/>
                    <a:gd name="T30" fmla="*/ 137 w 273"/>
                    <a:gd name="T31" fmla="*/ 0 h 273"/>
                    <a:gd name="T32" fmla="*/ 164 w 273"/>
                    <a:gd name="T33" fmla="*/ 3 h 273"/>
                    <a:gd name="T34" fmla="*/ 213 w 273"/>
                    <a:gd name="T35" fmla="*/ 22 h 273"/>
                    <a:gd name="T36" fmla="*/ 249 w 273"/>
                    <a:gd name="T37" fmla="*/ 60 h 273"/>
                    <a:gd name="T38" fmla="*/ 270 w 273"/>
                    <a:gd name="T39" fmla="*/ 109 h 273"/>
                    <a:gd name="T40" fmla="*/ 273 w 273"/>
                    <a:gd name="T41" fmla="*/ 137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3">
                      <a:moveTo>
                        <a:pt x="273" y="137"/>
                      </a:moveTo>
                      <a:lnTo>
                        <a:pt x="270" y="164"/>
                      </a:lnTo>
                      <a:lnTo>
                        <a:pt x="249" y="213"/>
                      </a:lnTo>
                      <a:lnTo>
                        <a:pt x="213" y="251"/>
                      </a:lnTo>
                      <a:lnTo>
                        <a:pt x="164" y="270"/>
                      </a:lnTo>
                      <a:lnTo>
                        <a:pt x="137" y="273"/>
                      </a:lnTo>
                      <a:lnTo>
                        <a:pt x="108" y="270"/>
                      </a:lnTo>
                      <a:lnTo>
                        <a:pt x="60" y="251"/>
                      </a:lnTo>
                      <a:lnTo>
                        <a:pt x="22" y="213"/>
                      </a:lnTo>
                      <a:lnTo>
                        <a:pt x="2" y="164"/>
                      </a:lnTo>
                      <a:lnTo>
                        <a:pt x="0" y="137"/>
                      </a:lnTo>
                      <a:lnTo>
                        <a:pt x="2" y="109"/>
                      </a:lnTo>
                      <a:lnTo>
                        <a:pt x="22" y="60"/>
                      </a:lnTo>
                      <a:lnTo>
                        <a:pt x="60" y="22"/>
                      </a:lnTo>
                      <a:lnTo>
                        <a:pt x="108" y="3"/>
                      </a:lnTo>
                      <a:lnTo>
                        <a:pt x="137" y="0"/>
                      </a:lnTo>
                      <a:lnTo>
                        <a:pt x="164" y="3"/>
                      </a:lnTo>
                      <a:lnTo>
                        <a:pt x="213" y="22"/>
                      </a:lnTo>
                      <a:lnTo>
                        <a:pt x="249" y="60"/>
                      </a:lnTo>
                      <a:lnTo>
                        <a:pt x="270" y="109"/>
                      </a:lnTo>
                      <a:lnTo>
                        <a:pt x="273" y="1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16" name="Freeform 164">
                  <a:extLst>
                    <a:ext uri="{FF2B5EF4-FFF2-40B4-BE49-F238E27FC236}">
                      <a16:creationId xmlns:a16="http://schemas.microsoft.com/office/drawing/2014/main" id="{E5B77299-7BCD-AB4E-9314-93EF7589C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80948" y="2894699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4 h 272"/>
                    <a:gd name="T4" fmla="*/ 249 w 272"/>
                    <a:gd name="T5" fmla="*/ 213 h 272"/>
                    <a:gd name="T6" fmla="*/ 213 w 272"/>
                    <a:gd name="T7" fmla="*/ 250 h 272"/>
                    <a:gd name="T8" fmla="*/ 163 w 272"/>
                    <a:gd name="T9" fmla="*/ 270 h 272"/>
                    <a:gd name="T10" fmla="*/ 136 w 272"/>
                    <a:gd name="T11" fmla="*/ 272 h 272"/>
                    <a:gd name="T12" fmla="*/ 108 w 272"/>
                    <a:gd name="T13" fmla="*/ 270 h 272"/>
                    <a:gd name="T14" fmla="*/ 60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4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60 w 272"/>
                    <a:gd name="T27" fmla="*/ 22 h 272"/>
                    <a:gd name="T28" fmla="*/ 108 w 272"/>
                    <a:gd name="T29" fmla="*/ 2 h 272"/>
                    <a:gd name="T30" fmla="*/ 136 w 272"/>
                    <a:gd name="T31" fmla="*/ 0 h 272"/>
                    <a:gd name="T32" fmla="*/ 163 w 272"/>
                    <a:gd name="T33" fmla="*/ 2 h 272"/>
                    <a:gd name="T34" fmla="*/ 213 w 272"/>
                    <a:gd name="T35" fmla="*/ 22 h 272"/>
                    <a:gd name="T36" fmla="*/ 249 w 272"/>
                    <a:gd name="T37" fmla="*/ 60 h 272"/>
                    <a:gd name="T38" fmla="*/ 270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4"/>
                      </a:lnTo>
                      <a:lnTo>
                        <a:pt x="249" y="213"/>
                      </a:lnTo>
                      <a:lnTo>
                        <a:pt x="213" y="250"/>
                      </a:lnTo>
                      <a:lnTo>
                        <a:pt x="163" y="270"/>
                      </a:lnTo>
                      <a:lnTo>
                        <a:pt x="136" y="272"/>
                      </a:lnTo>
                      <a:lnTo>
                        <a:pt x="108" y="270"/>
                      </a:lnTo>
                      <a:lnTo>
                        <a:pt x="60" y="250"/>
                      </a:lnTo>
                      <a:lnTo>
                        <a:pt x="22" y="213"/>
                      </a:lnTo>
                      <a:lnTo>
                        <a:pt x="1" y="164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60" y="22"/>
                      </a:lnTo>
                      <a:lnTo>
                        <a:pt x="108" y="2"/>
                      </a:lnTo>
                      <a:lnTo>
                        <a:pt x="136" y="0"/>
                      </a:lnTo>
                      <a:lnTo>
                        <a:pt x="163" y="2"/>
                      </a:lnTo>
                      <a:lnTo>
                        <a:pt x="213" y="22"/>
                      </a:lnTo>
                      <a:lnTo>
                        <a:pt x="249" y="60"/>
                      </a:lnTo>
                      <a:lnTo>
                        <a:pt x="270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17" name="Freeform 165">
                  <a:extLst>
                    <a:ext uri="{FF2B5EF4-FFF2-40B4-BE49-F238E27FC236}">
                      <a16:creationId xmlns:a16="http://schemas.microsoft.com/office/drawing/2014/main" id="{3C1289F9-43E1-764D-A2B9-E4F8AB787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3360" y="3398144"/>
                  <a:ext cx="94832" cy="94832"/>
                </a:xfrm>
                <a:custGeom>
                  <a:avLst/>
                  <a:gdLst>
                    <a:gd name="T0" fmla="*/ 273 w 273"/>
                    <a:gd name="T1" fmla="*/ 136 h 272"/>
                    <a:gd name="T2" fmla="*/ 271 w 273"/>
                    <a:gd name="T3" fmla="*/ 164 h 272"/>
                    <a:gd name="T4" fmla="*/ 251 w 273"/>
                    <a:gd name="T5" fmla="*/ 212 h 272"/>
                    <a:gd name="T6" fmla="*/ 213 w 273"/>
                    <a:gd name="T7" fmla="*/ 250 h 272"/>
                    <a:gd name="T8" fmla="*/ 165 w 273"/>
                    <a:gd name="T9" fmla="*/ 270 h 272"/>
                    <a:gd name="T10" fmla="*/ 137 w 273"/>
                    <a:gd name="T11" fmla="*/ 272 h 272"/>
                    <a:gd name="T12" fmla="*/ 109 w 273"/>
                    <a:gd name="T13" fmla="*/ 270 h 272"/>
                    <a:gd name="T14" fmla="*/ 60 w 273"/>
                    <a:gd name="T15" fmla="*/ 250 h 272"/>
                    <a:gd name="T16" fmla="*/ 24 w 273"/>
                    <a:gd name="T17" fmla="*/ 212 h 272"/>
                    <a:gd name="T18" fmla="*/ 3 w 273"/>
                    <a:gd name="T19" fmla="*/ 164 h 272"/>
                    <a:gd name="T20" fmla="*/ 0 w 273"/>
                    <a:gd name="T21" fmla="*/ 136 h 272"/>
                    <a:gd name="T22" fmla="*/ 3 w 273"/>
                    <a:gd name="T23" fmla="*/ 108 h 272"/>
                    <a:gd name="T24" fmla="*/ 24 w 273"/>
                    <a:gd name="T25" fmla="*/ 59 h 272"/>
                    <a:gd name="T26" fmla="*/ 60 w 273"/>
                    <a:gd name="T27" fmla="*/ 23 h 272"/>
                    <a:gd name="T28" fmla="*/ 109 w 273"/>
                    <a:gd name="T29" fmla="*/ 2 h 272"/>
                    <a:gd name="T30" fmla="*/ 137 w 273"/>
                    <a:gd name="T31" fmla="*/ 0 h 272"/>
                    <a:gd name="T32" fmla="*/ 165 w 273"/>
                    <a:gd name="T33" fmla="*/ 2 h 272"/>
                    <a:gd name="T34" fmla="*/ 213 w 273"/>
                    <a:gd name="T35" fmla="*/ 23 h 272"/>
                    <a:gd name="T36" fmla="*/ 251 w 273"/>
                    <a:gd name="T37" fmla="*/ 59 h 272"/>
                    <a:gd name="T38" fmla="*/ 271 w 273"/>
                    <a:gd name="T39" fmla="*/ 108 h 272"/>
                    <a:gd name="T40" fmla="*/ 273 w 273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2">
                      <a:moveTo>
                        <a:pt x="273" y="136"/>
                      </a:moveTo>
                      <a:lnTo>
                        <a:pt x="271" y="164"/>
                      </a:lnTo>
                      <a:lnTo>
                        <a:pt x="251" y="212"/>
                      </a:lnTo>
                      <a:lnTo>
                        <a:pt x="213" y="250"/>
                      </a:lnTo>
                      <a:lnTo>
                        <a:pt x="165" y="270"/>
                      </a:lnTo>
                      <a:lnTo>
                        <a:pt x="137" y="272"/>
                      </a:lnTo>
                      <a:lnTo>
                        <a:pt x="109" y="270"/>
                      </a:lnTo>
                      <a:lnTo>
                        <a:pt x="60" y="250"/>
                      </a:lnTo>
                      <a:lnTo>
                        <a:pt x="24" y="212"/>
                      </a:lnTo>
                      <a:lnTo>
                        <a:pt x="3" y="164"/>
                      </a:lnTo>
                      <a:lnTo>
                        <a:pt x="0" y="136"/>
                      </a:lnTo>
                      <a:lnTo>
                        <a:pt x="3" y="108"/>
                      </a:lnTo>
                      <a:lnTo>
                        <a:pt x="24" y="59"/>
                      </a:lnTo>
                      <a:lnTo>
                        <a:pt x="60" y="23"/>
                      </a:lnTo>
                      <a:lnTo>
                        <a:pt x="109" y="2"/>
                      </a:lnTo>
                      <a:lnTo>
                        <a:pt x="137" y="0"/>
                      </a:lnTo>
                      <a:lnTo>
                        <a:pt x="165" y="2"/>
                      </a:lnTo>
                      <a:lnTo>
                        <a:pt x="213" y="23"/>
                      </a:lnTo>
                      <a:lnTo>
                        <a:pt x="251" y="59"/>
                      </a:lnTo>
                      <a:lnTo>
                        <a:pt x="271" y="108"/>
                      </a:lnTo>
                      <a:lnTo>
                        <a:pt x="273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18" name="Freeform 166">
                  <a:extLst>
                    <a:ext uri="{FF2B5EF4-FFF2-40B4-BE49-F238E27FC236}">
                      <a16:creationId xmlns:a16="http://schemas.microsoft.com/office/drawing/2014/main" id="{956E4549-E31F-AE43-A30A-53C674F4F6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7871" y="4279521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3 h 272"/>
                    <a:gd name="T4" fmla="*/ 249 w 272"/>
                    <a:gd name="T5" fmla="*/ 212 h 272"/>
                    <a:gd name="T6" fmla="*/ 213 w 272"/>
                    <a:gd name="T7" fmla="*/ 248 h 272"/>
                    <a:gd name="T8" fmla="*/ 163 w 272"/>
                    <a:gd name="T9" fmla="*/ 269 h 272"/>
                    <a:gd name="T10" fmla="*/ 136 w 272"/>
                    <a:gd name="T11" fmla="*/ 272 h 272"/>
                    <a:gd name="T12" fmla="*/ 108 w 272"/>
                    <a:gd name="T13" fmla="*/ 269 h 272"/>
                    <a:gd name="T14" fmla="*/ 60 w 272"/>
                    <a:gd name="T15" fmla="*/ 248 h 272"/>
                    <a:gd name="T16" fmla="*/ 22 w 272"/>
                    <a:gd name="T17" fmla="*/ 212 h 272"/>
                    <a:gd name="T18" fmla="*/ 1 w 272"/>
                    <a:gd name="T19" fmla="*/ 163 h 272"/>
                    <a:gd name="T20" fmla="*/ 0 w 272"/>
                    <a:gd name="T21" fmla="*/ 136 h 272"/>
                    <a:gd name="T22" fmla="*/ 1 w 272"/>
                    <a:gd name="T23" fmla="*/ 107 h 272"/>
                    <a:gd name="T24" fmla="*/ 22 w 272"/>
                    <a:gd name="T25" fmla="*/ 58 h 272"/>
                    <a:gd name="T26" fmla="*/ 60 w 272"/>
                    <a:gd name="T27" fmla="*/ 22 h 272"/>
                    <a:gd name="T28" fmla="*/ 108 w 272"/>
                    <a:gd name="T29" fmla="*/ 1 h 272"/>
                    <a:gd name="T30" fmla="*/ 136 w 272"/>
                    <a:gd name="T31" fmla="*/ 0 h 272"/>
                    <a:gd name="T32" fmla="*/ 163 w 272"/>
                    <a:gd name="T33" fmla="*/ 1 h 272"/>
                    <a:gd name="T34" fmla="*/ 213 w 272"/>
                    <a:gd name="T35" fmla="*/ 22 h 272"/>
                    <a:gd name="T36" fmla="*/ 249 w 272"/>
                    <a:gd name="T37" fmla="*/ 58 h 272"/>
                    <a:gd name="T38" fmla="*/ 270 w 272"/>
                    <a:gd name="T39" fmla="*/ 107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3"/>
                      </a:lnTo>
                      <a:lnTo>
                        <a:pt x="249" y="212"/>
                      </a:lnTo>
                      <a:lnTo>
                        <a:pt x="213" y="248"/>
                      </a:lnTo>
                      <a:lnTo>
                        <a:pt x="163" y="269"/>
                      </a:lnTo>
                      <a:lnTo>
                        <a:pt x="136" y="272"/>
                      </a:lnTo>
                      <a:lnTo>
                        <a:pt x="108" y="269"/>
                      </a:lnTo>
                      <a:lnTo>
                        <a:pt x="60" y="248"/>
                      </a:lnTo>
                      <a:lnTo>
                        <a:pt x="22" y="212"/>
                      </a:lnTo>
                      <a:lnTo>
                        <a:pt x="1" y="163"/>
                      </a:lnTo>
                      <a:lnTo>
                        <a:pt x="0" y="136"/>
                      </a:lnTo>
                      <a:lnTo>
                        <a:pt x="1" y="107"/>
                      </a:lnTo>
                      <a:lnTo>
                        <a:pt x="22" y="58"/>
                      </a:lnTo>
                      <a:lnTo>
                        <a:pt x="60" y="22"/>
                      </a:lnTo>
                      <a:lnTo>
                        <a:pt x="108" y="1"/>
                      </a:lnTo>
                      <a:lnTo>
                        <a:pt x="136" y="0"/>
                      </a:lnTo>
                      <a:lnTo>
                        <a:pt x="163" y="1"/>
                      </a:lnTo>
                      <a:lnTo>
                        <a:pt x="213" y="22"/>
                      </a:lnTo>
                      <a:lnTo>
                        <a:pt x="249" y="58"/>
                      </a:lnTo>
                      <a:lnTo>
                        <a:pt x="270" y="107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19" name="Freeform 167">
                  <a:extLst>
                    <a:ext uri="{FF2B5EF4-FFF2-40B4-BE49-F238E27FC236}">
                      <a16:creationId xmlns:a16="http://schemas.microsoft.com/office/drawing/2014/main" id="{CAAD8516-09C8-7C4E-ACFB-F2158A74C2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50430" y="4607249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4 h 272"/>
                    <a:gd name="T4" fmla="*/ 250 w 272"/>
                    <a:gd name="T5" fmla="*/ 212 h 272"/>
                    <a:gd name="T6" fmla="*/ 213 w 272"/>
                    <a:gd name="T7" fmla="*/ 250 h 272"/>
                    <a:gd name="T8" fmla="*/ 165 w 272"/>
                    <a:gd name="T9" fmla="*/ 270 h 272"/>
                    <a:gd name="T10" fmla="*/ 136 w 272"/>
                    <a:gd name="T11" fmla="*/ 272 h 272"/>
                    <a:gd name="T12" fmla="*/ 109 w 272"/>
                    <a:gd name="T13" fmla="*/ 270 h 272"/>
                    <a:gd name="T14" fmla="*/ 60 w 272"/>
                    <a:gd name="T15" fmla="*/ 250 h 272"/>
                    <a:gd name="T16" fmla="*/ 23 w 272"/>
                    <a:gd name="T17" fmla="*/ 212 h 272"/>
                    <a:gd name="T18" fmla="*/ 3 w 272"/>
                    <a:gd name="T19" fmla="*/ 164 h 272"/>
                    <a:gd name="T20" fmla="*/ 0 w 272"/>
                    <a:gd name="T21" fmla="*/ 136 h 272"/>
                    <a:gd name="T22" fmla="*/ 3 w 272"/>
                    <a:gd name="T23" fmla="*/ 108 h 272"/>
                    <a:gd name="T24" fmla="*/ 23 w 272"/>
                    <a:gd name="T25" fmla="*/ 59 h 272"/>
                    <a:gd name="T26" fmla="*/ 60 w 272"/>
                    <a:gd name="T27" fmla="*/ 23 h 272"/>
                    <a:gd name="T28" fmla="*/ 109 w 272"/>
                    <a:gd name="T29" fmla="*/ 2 h 272"/>
                    <a:gd name="T30" fmla="*/ 136 w 272"/>
                    <a:gd name="T31" fmla="*/ 0 h 272"/>
                    <a:gd name="T32" fmla="*/ 165 w 272"/>
                    <a:gd name="T33" fmla="*/ 2 h 272"/>
                    <a:gd name="T34" fmla="*/ 213 w 272"/>
                    <a:gd name="T35" fmla="*/ 23 h 272"/>
                    <a:gd name="T36" fmla="*/ 250 w 272"/>
                    <a:gd name="T37" fmla="*/ 59 h 272"/>
                    <a:gd name="T38" fmla="*/ 271 w 272"/>
                    <a:gd name="T39" fmla="*/ 108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4"/>
                      </a:lnTo>
                      <a:lnTo>
                        <a:pt x="250" y="212"/>
                      </a:lnTo>
                      <a:lnTo>
                        <a:pt x="213" y="250"/>
                      </a:lnTo>
                      <a:lnTo>
                        <a:pt x="165" y="270"/>
                      </a:lnTo>
                      <a:lnTo>
                        <a:pt x="136" y="272"/>
                      </a:lnTo>
                      <a:lnTo>
                        <a:pt x="109" y="270"/>
                      </a:lnTo>
                      <a:lnTo>
                        <a:pt x="60" y="250"/>
                      </a:lnTo>
                      <a:lnTo>
                        <a:pt x="23" y="212"/>
                      </a:lnTo>
                      <a:lnTo>
                        <a:pt x="3" y="164"/>
                      </a:lnTo>
                      <a:lnTo>
                        <a:pt x="0" y="136"/>
                      </a:lnTo>
                      <a:lnTo>
                        <a:pt x="3" y="108"/>
                      </a:lnTo>
                      <a:lnTo>
                        <a:pt x="23" y="59"/>
                      </a:lnTo>
                      <a:lnTo>
                        <a:pt x="60" y="23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65" y="2"/>
                      </a:lnTo>
                      <a:lnTo>
                        <a:pt x="213" y="23"/>
                      </a:lnTo>
                      <a:lnTo>
                        <a:pt x="250" y="59"/>
                      </a:lnTo>
                      <a:lnTo>
                        <a:pt x="271" y="108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20" name="Freeform 168">
                  <a:extLst>
                    <a:ext uri="{FF2B5EF4-FFF2-40B4-BE49-F238E27FC236}">
                      <a16:creationId xmlns:a16="http://schemas.microsoft.com/office/drawing/2014/main" id="{FD239106-AEE0-8B48-8F0C-E334FB37A2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4828" y="4393877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5 h 272"/>
                    <a:gd name="T4" fmla="*/ 249 w 272"/>
                    <a:gd name="T5" fmla="*/ 213 h 272"/>
                    <a:gd name="T6" fmla="*/ 213 w 272"/>
                    <a:gd name="T7" fmla="*/ 250 h 272"/>
                    <a:gd name="T8" fmla="*/ 163 w 272"/>
                    <a:gd name="T9" fmla="*/ 271 h 272"/>
                    <a:gd name="T10" fmla="*/ 136 w 272"/>
                    <a:gd name="T11" fmla="*/ 272 h 272"/>
                    <a:gd name="T12" fmla="*/ 108 w 272"/>
                    <a:gd name="T13" fmla="*/ 271 h 272"/>
                    <a:gd name="T14" fmla="*/ 60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5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60 w 272"/>
                    <a:gd name="T27" fmla="*/ 24 h 272"/>
                    <a:gd name="T28" fmla="*/ 108 w 272"/>
                    <a:gd name="T29" fmla="*/ 3 h 272"/>
                    <a:gd name="T30" fmla="*/ 136 w 272"/>
                    <a:gd name="T31" fmla="*/ 0 h 272"/>
                    <a:gd name="T32" fmla="*/ 163 w 272"/>
                    <a:gd name="T33" fmla="*/ 3 h 272"/>
                    <a:gd name="T34" fmla="*/ 213 w 272"/>
                    <a:gd name="T35" fmla="*/ 24 h 272"/>
                    <a:gd name="T36" fmla="*/ 249 w 272"/>
                    <a:gd name="T37" fmla="*/ 60 h 272"/>
                    <a:gd name="T38" fmla="*/ 270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5"/>
                      </a:lnTo>
                      <a:lnTo>
                        <a:pt x="249" y="213"/>
                      </a:lnTo>
                      <a:lnTo>
                        <a:pt x="213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8" y="271"/>
                      </a:lnTo>
                      <a:lnTo>
                        <a:pt x="60" y="250"/>
                      </a:lnTo>
                      <a:lnTo>
                        <a:pt x="22" y="213"/>
                      </a:lnTo>
                      <a:lnTo>
                        <a:pt x="1" y="165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60" y="24"/>
                      </a:lnTo>
                      <a:lnTo>
                        <a:pt x="108" y="3"/>
                      </a:lnTo>
                      <a:lnTo>
                        <a:pt x="136" y="0"/>
                      </a:lnTo>
                      <a:lnTo>
                        <a:pt x="163" y="3"/>
                      </a:lnTo>
                      <a:lnTo>
                        <a:pt x="213" y="24"/>
                      </a:lnTo>
                      <a:lnTo>
                        <a:pt x="249" y="60"/>
                      </a:lnTo>
                      <a:lnTo>
                        <a:pt x="270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21" name="Freeform 169">
                  <a:extLst>
                    <a:ext uri="{FF2B5EF4-FFF2-40B4-BE49-F238E27FC236}">
                      <a16:creationId xmlns:a16="http://schemas.microsoft.com/office/drawing/2014/main" id="{9B2710C2-EDAC-284E-B325-99711DB42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66591" y="4194452"/>
                  <a:ext cx="132486" cy="131091"/>
                </a:xfrm>
                <a:custGeom>
                  <a:avLst/>
                  <a:gdLst>
                    <a:gd name="T0" fmla="*/ 377 w 377"/>
                    <a:gd name="T1" fmla="*/ 190 h 379"/>
                    <a:gd name="T2" fmla="*/ 377 w 377"/>
                    <a:gd name="T3" fmla="*/ 209 h 379"/>
                    <a:gd name="T4" fmla="*/ 369 w 377"/>
                    <a:gd name="T5" fmla="*/ 245 h 379"/>
                    <a:gd name="T6" fmla="*/ 355 w 377"/>
                    <a:gd name="T7" fmla="*/ 279 h 379"/>
                    <a:gd name="T8" fmla="*/ 334 w 377"/>
                    <a:gd name="T9" fmla="*/ 310 h 379"/>
                    <a:gd name="T10" fmla="*/ 308 w 377"/>
                    <a:gd name="T11" fmla="*/ 335 h 379"/>
                    <a:gd name="T12" fmla="*/ 279 w 377"/>
                    <a:gd name="T13" fmla="*/ 355 h 379"/>
                    <a:gd name="T14" fmla="*/ 245 w 377"/>
                    <a:gd name="T15" fmla="*/ 370 h 379"/>
                    <a:gd name="T16" fmla="*/ 207 w 377"/>
                    <a:gd name="T17" fmla="*/ 377 h 379"/>
                    <a:gd name="T18" fmla="*/ 188 w 377"/>
                    <a:gd name="T19" fmla="*/ 379 h 379"/>
                    <a:gd name="T20" fmla="*/ 168 w 377"/>
                    <a:gd name="T21" fmla="*/ 377 h 379"/>
                    <a:gd name="T22" fmla="*/ 132 w 377"/>
                    <a:gd name="T23" fmla="*/ 370 h 379"/>
                    <a:gd name="T24" fmla="*/ 98 w 377"/>
                    <a:gd name="T25" fmla="*/ 355 h 379"/>
                    <a:gd name="T26" fmla="*/ 69 w 377"/>
                    <a:gd name="T27" fmla="*/ 335 h 379"/>
                    <a:gd name="T28" fmla="*/ 43 w 377"/>
                    <a:gd name="T29" fmla="*/ 310 h 379"/>
                    <a:gd name="T30" fmla="*/ 22 w 377"/>
                    <a:gd name="T31" fmla="*/ 279 h 379"/>
                    <a:gd name="T32" fmla="*/ 8 w 377"/>
                    <a:gd name="T33" fmla="*/ 245 h 379"/>
                    <a:gd name="T34" fmla="*/ 0 w 377"/>
                    <a:gd name="T35" fmla="*/ 209 h 379"/>
                    <a:gd name="T36" fmla="*/ 0 w 377"/>
                    <a:gd name="T37" fmla="*/ 190 h 379"/>
                    <a:gd name="T38" fmla="*/ 0 w 377"/>
                    <a:gd name="T39" fmla="*/ 170 h 379"/>
                    <a:gd name="T40" fmla="*/ 8 w 377"/>
                    <a:gd name="T41" fmla="*/ 133 h 379"/>
                    <a:gd name="T42" fmla="*/ 22 w 377"/>
                    <a:gd name="T43" fmla="*/ 99 h 379"/>
                    <a:gd name="T44" fmla="*/ 43 w 377"/>
                    <a:gd name="T45" fmla="*/ 69 h 379"/>
                    <a:gd name="T46" fmla="*/ 69 w 377"/>
                    <a:gd name="T47" fmla="*/ 43 h 379"/>
                    <a:gd name="T48" fmla="*/ 98 w 377"/>
                    <a:gd name="T49" fmla="*/ 24 h 379"/>
                    <a:gd name="T50" fmla="*/ 132 w 377"/>
                    <a:gd name="T51" fmla="*/ 8 h 379"/>
                    <a:gd name="T52" fmla="*/ 168 w 377"/>
                    <a:gd name="T53" fmla="*/ 2 h 379"/>
                    <a:gd name="T54" fmla="*/ 188 w 377"/>
                    <a:gd name="T55" fmla="*/ 0 h 379"/>
                    <a:gd name="T56" fmla="*/ 207 w 377"/>
                    <a:gd name="T57" fmla="*/ 2 h 379"/>
                    <a:gd name="T58" fmla="*/ 245 w 377"/>
                    <a:gd name="T59" fmla="*/ 8 h 379"/>
                    <a:gd name="T60" fmla="*/ 279 w 377"/>
                    <a:gd name="T61" fmla="*/ 24 h 379"/>
                    <a:gd name="T62" fmla="*/ 308 w 377"/>
                    <a:gd name="T63" fmla="*/ 43 h 379"/>
                    <a:gd name="T64" fmla="*/ 334 w 377"/>
                    <a:gd name="T65" fmla="*/ 69 h 379"/>
                    <a:gd name="T66" fmla="*/ 355 w 377"/>
                    <a:gd name="T67" fmla="*/ 99 h 379"/>
                    <a:gd name="T68" fmla="*/ 369 w 377"/>
                    <a:gd name="T69" fmla="*/ 133 h 379"/>
                    <a:gd name="T70" fmla="*/ 377 w 377"/>
                    <a:gd name="T71" fmla="*/ 170 h 379"/>
                    <a:gd name="T72" fmla="*/ 377 w 377"/>
                    <a:gd name="T73" fmla="*/ 190 h 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77" h="379">
                      <a:moveTo>
                        <a:pt x="377" y="190"/>
                      </a:moveTo>
                      <a:lnTo>
                        <a:pt x="377" y="209"/>
                      </a:lnTo>
                      <a:lnTo>
                        <a:pt x="369" y="245"/>
                      </a:lnTo>
                      <a:lnTo>
                        <a:pt x="355" y="279"/>
                      </a:lnTo>
                      <a:lnTo>
                        <a:pt x="334" y="310"/>
                      </a:lnTo>
                      <a:lnTo>
                        <a:pt x="308" y="335"/>
                      </a:lnTo>
                      <a:lnTo>
                        <a:pt x="279" y="355"/>
                      </a:lnTo>
                      <a:lnTo>
                        <a:pt x="245" y="370"/>
                      </a:lnTo>
                      <a:lnTo>
                        <a:pt x="207" y="377"/>
                      </a:lnTo>
                      <a:lnTo>
                        <a:pt x="188" y="379"/>
                      </a:lnTo>
                      <a:lnTo>
                        <a:pt x="168" y="377"/>
                      </a:lnTo>
                      <a:lnTo>
                        <a:pt x="132" y="370"/>
                      </a:lnTo>
                      <a:lnTo>
                        <a:pt x="98" y="355"/>
                      </a:lnTo>
                      <a:lnTo>
                        <a:pt x="69" y="335"/>
                      </a:lnTo>
                      <a:lnTo>
                        <a:pt x="43" y="310"/>
                      </a:lnTo>
                      <a:lnTo>
                        <a:pt x="22" y="279"/>
                      </a:lnTo>
                      <a:lnTo>
                        <a:pt x="8" y="245"/>
                      </a:lnTo>
                      <a:lnTo>
                        <a:pt x="0" y="209"/>
                      </a:lnTo>
                      <a:lnTo>
                        <a:pt x="0" y="190"/>
                      </a:lnTo>
                      <a:lnTo>
                        <a:pt x="0" y="170"/>
                      </a:lnTo>
                      <a:lnTo>
                        <a:pt x="8" y="133"/>
                      </a:lnTo>
                      <a:lnTo>
                        <a:pt x="22" y="99"/>
                      </a:lnTo>
                      <a:lnTo>
                        <a:pt x="43" y="69"/>
                      </a:lnTo>
                      <a:lnTo>
                        <a:pt x="69" y="43"/>
                      </a:lnTo>
                      <a:lnTo>
                        <a:pt x="98" y="24"/>
                      </a:lnTo>
                      <a:lnTo>
                        <a:pt x="132" y="8"/>
                      </a:lnTo>
                      <a:lnTo>
                        <a:pt x="168" y="2"/>
                      </a:lnTo>
                      <a:lnTo>
                        <a:pt x="188" y="0"/>
                      </a:lnTo>
                      <a:lnTo>
                        <a:pt x="207" y="2"/>
                      </a:lnTo>
                      <a:lnTo>
                        <a:pt x="245" y="8"/>
                      </a:lnTo>
                      <a:lnTo>
                        <a:pt x="279" y="24"/>
                      </a:lnTo>
                      <a:lnTo>
                        <a:pt x="308" y="43"/>
                      </a:lnTo>
                      <a:lnTo>
                        <a:pt x="334" y="69"/>
                      </a:lnTo>
                      <a:lnTo>
                        <a:pt x="355" y="99"/>
                      </a:lnTo>
                      <a:lnTo>
                        <a:pt x="369" y="133"/>
                      </a:lnTo>
                      <a:lnTo>
                        <a:pt x="377" y="170"/>
                      </a:lnTo>
                      <a:lnTo>
                        <a:pt x="377" y="19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22" name="Freeform 170">
                  <a:extLst>
                    <a:ext uri="{FF2B5EF4-FFF2-40B4-BE49-F238E27FC236}">
                      <a16:creationId xmlns:a16="http://schemas.microsoft.com/office/drawing/2014/main" id="{6664A220-8597-C04D-8F91-2C060A7B6F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70037" y="3671483"/>
                  <a:ext cx="65546" cy="65546"/>
                </a:xfrm>
                <a:custGeom>
                  <a:avLst/>
                  <a:gdLst>
                    <a:gd name="T0" fmla="*/ 189 w 189"/>
                    <a:gd name="T1" fmla="*/ 94 h 188"/>
                    <a:gd name="T2" fmla="*/ 188 w 189"/>
                    <a:gd name="T3" fmla="*/ 114 h 188"/>
                    <a:gd name="T4" fmla="*/ 174 w 189"/>
                    <a:gd name="T5" fmla="*/ 147 h 188"/>
                    <a:gd name="T6" fmla="*/ 148 w 189"/>
                    <a:gd name="T7" fmla="*/ 172 h 188"/>
                    <a:gd name="T8" fmla="*/ 114 w 189"/>
                    <a:gd name="T9" fmla="*/ 186 h 188"/>
                    <a:gd name="T10" fmla="*/ 95 w 189"/>
                    <a:gd name="T11" fmla="*/ 188 h 188"/>
                    <a:gd name="T12" fmla="*/ 75 w 189"/>
                    <a:gd name="T13" fmla="*/ 186 h 188"/>
                    <a:gd name="T14" fmla="*/ 42 w 189"/>
                    <a:gd name="T15" fmla="*/ 172 h 188"/>
                    <a:gd name="T16" fmla="*/ 16 w 189"/>
                    <a:gd name="T17" fmla="*/ 147 h 188"/>
                    <a:gd name="T18" fmla="*/ 1 w 189"/>
                    <a:gd name="T19" fmla="*/ 114 h 188"/>
                    <a:gd name="T20" fmla="*/ 0 w 189"/>
                    <a:gd name="T21" fmla="*/ 94 h 188"/>
                    <a:gd name="T22" fmla="*/ 1 w 189"/>
                    <a:gd name="T23" fmla="*/ 75 h 188"/>
                    <a:gd name="T24" fmla="*/ 16 w 189"/>
                    <a:gd name="T25" fmla="*/ 41 h 188"/>
                    <a:gd name="T26" fmla="*/ 42 w 189"/>
                    <a:gd name="T27" fmla="*/ 15 h 188"/>
                    <a:gd name="T28" fmla="*/ 75 w 189"/>
                    <a:gd name="T29" fmla="*/ 1 h 188"/>
                    <a:gd name="T30" fmla="*/ 95 w 189"/>
                    <a:gd name="T31" fmla="*/ 0 h 188"/>
                    <a:gd name="T32" fmla="*/ 114 w 189"/>
                    <a:gd name="T33" fmla="*/ 1 h 188"/>
                    <a:gd name="T34" fmla="*/ 148 w 189"/>
                    <a:gd name="T35" fmla="*/ 15 h 188"/>
                    <a:gd name="T36" fmla="*/ 174 w 189"/>
                    <a:gd name="T37" fmla="*/ 41 h 188"/>
                    <a:gd name="T38" fmla="*/ 188 w 189"/>
                    <a:gd name="T39" fmla="*/ 75 h 188"/>
                    <a:gd name="T40" fmla="*/ 189 w 189"/>
                    <a:gd name="T41" fmla="*/ 94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9" h="188">
                      <a:moveTo>
                        <a:pt x="189" y="94"/>
                      </a:moveTo>
                      <a:lnTo>
                        <a:pt x="188" y="114"/>
                      </a:lnTo>
                      <a:lnTo>
                        <a:pt x="174" y="147"/>
                      </a:lnTo>
                      <a:lnTo>
                        <a:pt x="148" y="172"/>
                      </a:lnTo>
                      <a:lnTo>
                        <a:pt x="114" y="186"/>
                      </a:lnTo>
                      <a:lnTo>
                        <a:pt x="95" y="188"/>
                      </a:lnTo>
                      <a:lnTo>
                        <a:pt x="75" y="186"/>
                      </a:lnTo>
                      <a:lnTo>
                        <a:pt x="42" y="172"/>
                      </a:lnTo>
                      <a:lnTo>
                        <a:pt x="16" y="147"/>
                      </a:lnTo>
                      <a:lnTo>
                        <a:pt x="1" y="114"/>
                      </a:lnTo>
                      <a:lnTo>
                        <a:pt x="0" y="94"/>
                      </a:lnTo>
                      <a:lnTo>
                        <a:pt x="1" y="75"/>
                      </a:lnTo>
                      <a:lnTo>
                        <a:pt x="16" y="41"/>
                      </a:lnTo>
                      <a:lnTo>
                        <a:pt x="42" y="15"/>
                      </a:lnTo>
                      <a:lnTo>
                        <a:pt x="75" y="1"/>
                      </a:lnTo>
                      <a:lnTo>
                        <a:pt x="95" y="0"/>
                      </a:lnTo>
                      <a:lnTo>
                        <a:pt x="114" y="1"/>
                      </a:lnTo>
                      <a:lnTo>
                        <a:pt x="148" y="15"/>
                      </a:lnTo>
                      <a:lnTo>
                        <a:pt x="174" y="41"/>
                      </a:lnTo>
                      <a:lnTo>
                        <a:pt x="188" y="75"/>
                      </a:lnTo>
                      <a:lnTo>
                        <a:pt x="189" y="9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23" name="Freeform 171">
                  <a:extLst>
                    <a:ext uri="{FF2B5EF4-FFF2-40B4-BE49-F238E27FC236}">
                      <a16:creationId xmlns:a16="http://schemas.microsoft.com/office/drawing/2014/main" id="{CF6FF3B8-3022-684B-AA88-71E9871E77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7658" y="3382804"/>
                  <a:ext cx="65546" cy="65546"/>
                </a:xfrm>
                <a:custGeom>
                  <a:avLst/>
                  <a:gdLst>
                    <a:gd name="T0" fmla="*/ 188 w 188"/>
                    <a:gd name="T1" fmla="*/ 94 h 188"/>
                    <a:gd name="T2" fmla="*/ 187 w 188"/>
                    <a:gd name="T3" fmla="*/ 113 h 188"/>
                    <a:gd name="T4" fmla="*/ 172 w 188"/>
                    <a:gd name="T5" fmla="*/ 146 h 188"/>
                    <a:gd name="T6" fmla="*/ 148 w 188"/>
                    <a:gd name="T7" fmla="*/ 172 h 188"/>
                    <a:gd name="T8" fmla="*/ 114 w 188"/>
                    <a:gd name="T9" fmla="*/ 186 h 188"/>
                    <a:gd name="T10" fmla="*/ 95 w 188"/>
                    <a:gd name="T11" fmla="*/ 188 h 188"/>
                    <a:gd name="T12" fmla="*/ 75 w 188"/>
                    <a:gd name="T13" fmla="*/ 186 h 188"/>
                    <a:gd name="T14" fmla="*/ 41 w 188"/>
                    <a:gd name="T15" fmla="*/ 172 h 188"/>
                    <a:gd name="T16" fmla="*/ 16 w 188"/>
                    <a:gd name="T17" fmla="*/ 146 h 188"/>
                    <a:gd name="T18" fmla="*/ 1 w 188"/>
                    <a:gd name="T19" fmla="*/ 113 h 188"/>
                    <a:gd name="T20" fmla="*/ 0 w 188"/>
                    <a:gd name="T21" fmla="*/ 94 h 188"/>
                    <a:gd name="T22" fmla="*/ 1 w 188"/>
                    <a:gd name="T23" fmla="*/ 75 h 188"/>
                    <a:gd name="T24" fmla="*/ 16 w 188"/>
                    <a:gd name="T25" fmla="*/ 41 h 188"/>
                    <a:gd name="T26" fmla="*/ 41 w 188"/>
                    <a:gd name="T27" fmla="*/ 15 h 188"/>
                    <a:gd name="T28" fmla="*/ 75 w 188"/>
                    <a:gd name="T29" fmla="*/ 1 h 188"/>
                    <a:gd name="T30" fmla="*/ 95 w 188"/>
                    <a:gd name="T31" fmla="*/ 0 h 188"/>
                    <a:gd name="T32" fmla="*/ 114 w 188"/>
                    <a:gd name="T33" fmla="*/ 1 h 188"/>
                    <a:gd name="T34" fmla="*/ 148 w 188"/>
                    <a:gd name="T35" fmla="*/ 15 h 188"/>
                    <a:gd name="T36" fmla="*/ 172 w 188"/>
                    <a:gd name="T37" fmla="*/ 41 h 188"/>
                    <a:gd name="T38" fmla="*/ 187 w 188"/>
                    <a:gd name="T39" fmla="*/ 75 h 188"/>
                    <a:gd name="T40" fmla="*/ 188 w 188"/>
                    <a:gd name="T41" fmla="*/ 94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8" h="188">
                      <a:moveTo>
                        <a:pt x="188" y="94"/>
                      </a:moveTo>
                      <a:lnTo>
                        <a:pt x="187" y="113"/>
                      </a:lnTo>
                      <a:lnTo>
                        <a:pt x="172" y="146"/>
                      </a:lnTo>
                      <a:lnTo>
                        <a:pt x="148" y="172"/>
                      </a:lnTo>
                      <a:lnTo>
                        <a:pt x="114" y="186"/>
                      </a:lnTo>
                      <a:lnTo>
                        <a:pt x="95" y="188"/>
                      </a:lnTo>
                      <a:lnTo>
                        <a:pt x="75" y="186"/>
                      </a:lnTo>
                      <a:lnTo>
                        <a:pt x="41" y="172"/>
                      </a:lnTo>
                      <a:lnTo>
                        <a:pt x="16" y="146"/>
                      </a:lnTo>
                      <a:lnTo>
                        <a:pt x="1" y="113"/>
                      </a:lnTo>
                      <a:lnTo>
                        <a:pt x="0" y="94"/>
                      </a:lnTo>
                      <a:lnTo>
                        <a:pt x="1" y="75"/>
                      </a:lnTo>
                      <a:lnTo>
                        <a:pt x="16" y="41"/>
                      </a:lnTo>
                      <a:lnTo>
                        <a:pt x="41" y="15"/>
                      </a:lnTo>
                      <a:lnTo>
                        <a:pt x="75" y="1"/>
                      </a:lnTo>
                      <a:lnTo>
                        <a:pt x="95" y="0"/>
                      </a:lnTo>
                      <a:lnTo>
                        <a:pt x="114" y="1"/>
                      </a:lnTo>
                      <a:lnTo>
                        <a:pt x="148" y="15"/>
                      </a:lnTo>
                      <a:lnTo>
                        <a:pt x="172" y="41"/>
                      </a:lnTo>
                      <a:lnTo>
                        <a:pt x="187" y="75"/>
                      </a:lnTo>
                      <a:lnTo>
                        <a:pt x="188" y="9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24" name="Freeform 172">
                  <a:extLst>
                    <a:ext uri="{FF2B5EF4-FFF2-40B4-BE49-F238E27FC236}">
                      <a16:creationId xmlns:a16="http://schemas.microsoft.com/office/drawing/2014/main" id="{8A23A79C-476C-6B41-B560-924EBF297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4810" y="3919021"/>
                  <a:ext cx="65546" cy="65546"/>
                </a:xfrm>
                <a:custGeom>
                  <a:avLst/>
                  <a:gdLst>
                    <a:gd name="T0" fmla="*/ 188 w 188"/>
                    <a:gd name="T1" fmla="*/ 94 h 188"/>
                    <a:gd name="T2" fmla="*/ 187 w 188"/>
                    <a:gd name="T3" fmla="*/ 114 h 188"/>
                    <a:gd name="T4" fmla="*/ 173 w 188"/>
                    <a:gd name="T5" fmla="*/ 147 h 188"/>
                    <a:gd name="T6" fmla="*/ 148 w 188"/>
                    <a:gd name="T7" fmla="*/ 172 h 188"/>
                    <a:gd name="T8" fmla="*/ 114 w 188"/>
                    <a:gd name="T9" fmla="*/ 186 h 188"/>
                    <a:gd name="T10" fmla="*/ 95 w 188"/>
                    <a:gd name="T11" fmla="*/ 188 h 188"/>
                    <a:gd name="T12" fmla="*/ 75 w 188"/>
                    <a:gd name="T13" fmla="*/ 186 h 188"/>
                    <a:gd name="T14" fmla="*/ 42 w 188"/>
                    <a:gd name="T15" fmla="*/ 172 h 188"/>
                    <a:gd name="T16" fmla="*/ 16 w 188"/>
                    <a:gd name="T17" fmla="*/ 147 h 188"/>
                    <a:gd name="T18" fmla="*/ 2 w 188"/>
                    <a:gd name="T19" fmla="*/ 114 h 188"/>
                    <a:gd name="T20" fmla="*/ 0 w 188"/>
                    <a:gd name="T21" fmla="*/ 94 h 188"/>
                    <a:gd name="T22" fmla="*/ 2 w 188"/>
                    <a:gd name="T23" fmla="*/ 75 h 188"/>
                    <a:gd name="T24" fmla="*/ 16 w 188"/>
                    <a:gd name="T25" fmla="*/ 41 h 188"/>
                    <a:gd name="T26" fmla="*/ 42 w 188"/>
                    <a:gd name="T27" fmla="*/ 15 h 188"/>
                    <a:gd name="T28" fmla="*/ 75 w 188"/>
                    <a:gd name="T29" fmla="*/ 1 h 188"/>
                    <a:gd name="T30" fmla="*/ 95 w 188"/>
                    <a:gd name="T31" fmla="*/ 0 h 188"/>
                    <a:gd name="T32" fmla="*/ 114 w 188"/>
                    <a:gd name="T33" fmla="*/ 1 h 188"/>
                    <a:gd name="T34" fmla="*/ 148 w 188"/>
                    <a:gd name="T35" fmla="*/ 15 h 188"/>
                    <a:gd name="T36" fmla="*/ 173 w 188"/>
                    <a:gd name="T37" fmla="*/ 41 h 188"/>
                    <a:gd name="T38" fmla="*/ 187 w 188"/>
                    <a:gd name="T39" fmla="*/ 75 h 188"/>
                    <a:gd name="T40" fmla="*/ 188 w 188"/>
                    <a:gd name="T41" fmla="*/ 94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8" h="188">
                      <a:moveTo>
                        <a:pt x="188" y="94"/>
                      </a:moveTo>
                      <a:lnTo>
                        <a:pt x="187" y="114"/>
                      </a:lnTo>
                      <a:lnTo>
                        <a:pt x="173" y="147"/>
                      </a:lnTo>
                      <a:lnTo>
                        <a:pt x="148" y="172"/>
                      </a:lnTo>
                      <a:lnTo>
                        <a:pt x="114" y="186"/>
                      </a:lnTo>
                      <a:lnTo>
                        <a:pt x="95" y="188"/>
                      </a:lnTo>
                      <a:lnTo>
                        <a:pt x="75" y="186"/>
                      </a:lnTo>
                      <a:lnTo>
                        <a:pt x="42" y="172"/>
                      </a:lnTo>
                      <a:lnTo>
                        <a:pt x="16" y="147"/>
                      </a:lnTo>
                      <a:lnTo>
                        <a:pt x="2" y="114"/>
                      </a:lnTo>
                      <a:lnTo>
                        <a:pt x="0" y="94"/>
                      </a:lnTo>
                      <a:lnTo>
                        <a:pt x="2" y="75"/>
                      </a:lnTo>
                      <a:lnTo>
                        <a:pt x="16" y="41"/>
                      </a:lnTo>
                      <a:lnTo>
                        <a:pt x="42" y="15"/>
                      </a:lnTo>
                      <a:lnTo>
                        <a:pt x="75" y="1"/>
                      </a:lnTo>
                      <a:lnTo>
                        <a:pt x="95" y="0"/>
                      </a:lnTo>
                      <a:lnTo>
                        <a:pt x="114" y="1"/>
                      </a:lnTo>
                      <a:lnTo>
                        <a:pt x="148" y="15"/>
                      </a:lnTo>
                      <a:lnTo>
                        <a:pt x="173" y="41"/>
                      </a:lnTo>
                      <a:lnTo>
                        <a:pt x="187" y="75"/>
                      </a:lnTo>
                      <a:lnTo>
                        <a:pt x="188" y="9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25" name="Freeform 174">
                  <a:extLst>
                    <a:ext uri="{FF2B5EF4-FFF2-40B4-BE49-F238E27FC236}">
                      <a16:creationId xmlns:a16="http://schemas.microsoft.com/office/drawing/2014/main" id="{6F258C93-497C-BE40-AC13-F25DBD7FFD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4139" y="3965740"/>
                  <a:ext cx="96227" cy="93438"/>
                </a:xfrm>
                <a:custGeom>
                  <a:avLst/>
                  <a:gdLst>
                    <a:gd name="T0" fmla="*/ 272 w 272"/>
                    <a:gd name="T1" fmla="*/ 137 h 271"/>
                    <a:gd name="T2" fmla="*/ 271 w 272"/>
                    <a:gd name="T3" fmla="*/ 164 h 271"/>
                    <a:gd name="T4" fmla="*/ 250 w 272"/>
                    <a:gd name="T5" fmla="*/ 213 h 271"/>
                    <a:gd name="T6" fmla="*/ 213 w 272"/>
                    <a:gd name="T7" fmla="*/ 249 h 271"/>
                    <a:gd name="T8" fmla="*/ 163 w 272"/>
                    <a:gd name="T9" fmla="*/ 270 h 271"/>
                    <a:gd name="T10" fmla="*/ 136 w 272"/>
                    <a:gd name="T11" fmla="*/ 271 h 271"/>
                    <a:gd name="T12" fmla="*/ 109 w 272"/>
                    <a:gd name="T13" fmla="*/ 270 h 271"/>
                    <a:gd name="T14" fmla="*/ 60 w 272"/>
                    <a:gd name="T15" fmla="*/ 249 h 271"/>
                    <a:gd name="T16" fmla="*/ 22 w 272"/>
                    <a:gd name="T17" fmla="*/ 213 h 271"/>
                    <a:gd name="T18" fmla="*/ 3 w 272"/>
                    <a:gd name="T19" fmla="*/ 164 h 271"/>
                    <a:gd name="T20" fmla="*/ 0 w 272"/>
                    <a:gd name="T21" fmla="*/ 137 h 271"/>
                    <a:gd name="T22" fmla="*/ 3 w 272"/>
                    <a:gd name="T23" fmla="*/ 108 h 271"/>
                    <a:gd name="T24" fmla="*/ 22 w 272"/>
                    <a:gd name="T25" fmla="*/ 59 h 271"/>
                    <a:gd name="T26" fmla="*/ 60 w 272"/>
                    <a:gd name="T27" fmla="*/ 22 h 271"/>
                    <a:gd name="T28" fmla="*/ 109 w 272"/>
                    <a:gd name="T29" fmla="*/ 2 h 271"/>
                    <a:gd name="T30" fmla="*/ 136 w 272"/>
                    <a:gd name="T31" fmla="*/ 0 h 271"/>
                    <a:gd name="T32" fmla="*/ 163 w 272"/>
                    <a:gd name="T33" fmla="*/ 2 h 271"/>
                    <a:gd name="T34" fmla="*/ 213 w 272"/>
                    <a:gd name="T35" fmla="*/ 22 h 271"/>
                    <a:gd name="T36" fmla="*/ 250 w 272"/>
                    <a:gd name="T37" fmla="*/ 59 h 271"/>
                    <a:gd name="T38" fmla="*/ 271 w 272"/>
                    <a:gd name="T39" fmla="*/ 108 h 271"/>
                    <a:gd name="T40" fmla="*/ 272 w 272"/>
                    <a:gd name="T41" fmla="*/ 137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1">
                      <a:moveTo>
                        <a:pt x="272" y="137"/>
                      </a:moveTo>
                      <a:lnTo>
                        <a:pt x="271" y="164"/>
                      </a:lnTo>
                      <a:lnTo>
                        <a:pt x="250" y="213"/>
                      </a:lnTo>
                      <a:lnTo>
                        <a:pt x="213" y="249"/>
                      </a:lnTo>
                      <a:lnTo>
                        <a:pt x="163" y="270"/>
                      </a:lnTo>
                      <a:lnTo>
                        <a:pt x="136" y="271"/>
                      </a:lnTo>
                      <a:lnTo>
                        <a:pt x="109" y="270"/>
                      </a:lnTo>
                      <a:lnTo>
                        <a:pt x="60" y="249"/>
                      </a:lnTo>
                      <a:lnTo>
                        <a:pt x="22" y="213"/>
                      </a:lnTo>
                      <a:lnTo>
                        <a:pt x="3" y="164"/>
                      </a:lnTo>
                      <a:lnTo>
                        <a:pt x="0" y="137"/>
                      </a:lnTo>
                      <a:lnTo>
                        <a:pt x="3" y="108"/>
                      </a:lnTo>
                      <a:lnTo>
                        <a:pt x="22" y="59"/>
                      </a:lnTo>
                      <a:lnTo>
                        <a:pt x="60" y="22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63" y="2"/>
                      </a:lnTo>
                      <a:lnTo>
                        <a:pt x="213" y="22"/>
                      </a:lnTo>
                      <a:lnTo>
                        <a:pt x="250" y="59"/>
                      </a:lnTo>
                      <a:lnTo>
                        <a:pt x="271" y="108"/>
                      </a:lnTo>
                      <a:lnTo>
                        <a:pt x="272" y="13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26" name="Freeform 176">
                  <a:extLst>
                    <a:ext uri="{FF2B5EF4-FFF2-40B4-BE49-F238E27FC236}">
                      <a16:creationId xmlns:a16="http://schemas.microsoft.com/office/drawing/2014/main" id="{3A3CB957-79A1-A145-BE60-96F66200B9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9676" y="3655447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5 h 272"/>
                    <a:gd name="T4" fmla="*/ 250 w 272"/>
                    <a:gd name="T5" fmla="*/ 213 h 272"/>
                    <a:gd name="T6" fmla="*/ 212 w 272"/>
                    <a:gd name="T7" fmla="*/ 250 h 272"/>
                    <a:gd name="T8" fmla="*/ 164 w 272"/>
                    <a:gd name="T9" fmla="*/ 271 h 272"/>
                    <a:gd name="T10" fmla="*/ 136 w 272"/>
                    <a:gd name="T11" fmla="*/ 272 h 272"/>
                    <a:gd name="T12" fmla="*/ 109 w 272"/>
                    <a:gd name="T13" fmla="*/ 271 h 272"/>
                    <a:gd name="T14" fmla="*/ 59 w 272"/>
                    <a:gd name="T15" fmla="*/ 250 h 272"/>
                    <a:gd name="T16" fmla="*/ 23 w 272"/>
                    <a:gd name="T17" fmla="*/ 213 h 272"/>
                    <a:gd name="T18" fmla="*/ 2 w 272"/>
                    <a:gd name="T19" fmla="*/ 165 h 272"/>
                    <a:gd name="T20" fmla="*/ 0 w 272"/>
                    <a:gd name="T21" fmla="*/ 136 h 272"/>
                    <a:gd name="T22" fmla="*/ 2 w 272"/>
                    <a:gd name="T23" fmla="*/ 109 h 272"/>
                    <a:gd name="T24" fmla="*/ 23 w 272"/>
                    <a:gd name="T25" fmla="*/ 60 h 272"/>
                    <a:gd name="T26" fmla="*/ 59 w 272"/>
                    <a:gd name="T27" fmla="*/ 24 h 272"/>
                    <a:gd name="T28" fmla="*/ 109 w 272"/>
                    <a:gd name="T29" fmla="*/ 3 h 272"/>
                    <a:gd name="T30" fmla="*/ 136 w 272"/>
                    <a:gd name="T31" fmla="*/ 0 h 272"/>
                    <a:gd name="T32" fmla="*/ 164 w 272"/>
                    <a:gd name="T33" fmla="*/ 3 h 272"/>
                    <a:gd name="T34" fmla="*/ 212 w 272"/>
                    <a:gd name="T35" fmla="*/ 24 h 272"/>
                    <a:gd name="T36" fmla="*/ 250 w 272"/>
                    <a:gd name="T37" fmla="*/ 60 h 272"/>
                    <a:gd name="T38" fmla="*/ 271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5"/>
                      </a:lnTo>
                      <a:lnTo>
                        <a:pt x="250" y="213"/>
                      </a:lnTo>
                      <a:lnTo>
                        <a:pt x="212" y="250"/>
                      </a:lnTo>
                      <a:lnTo>
                        <a:pt x="164" y="271"/>
                      </a:lnTo>
                      <a:lnTo>
                        <a:pt x="136" y="272"/>
                      </a:lnTo>
                      <a:lnTo>
                        <a:pt x="109" y="271"/>
                      </a:lnTo>
                      <a:lnTo>
                        <a:pt x="59" y="250"/>
                      </a:lnTo>
                      <a:lnTo>
                        <a:pt x="23" y="213"/>
                      </a:lnTo>
                      <a:lnTo>
                        <a:pt x="2" y="165"/>
                      </a:lnTo>
                      <a:lnTo>
                        <a:pt x="0" y="136"/>
                      </a:lnTo>
                      <a:lnTo>
                        <a:pt x="2" y="109"/>
                      </a:lnTo>
                      <a:lnTo>
                        <a:pt x="23" y="60"/>
                      </a:lnTo>
                      <a:lnTo>
                        <a:pt x="59" y="24"/>
                      </a:lnTo>
                      <a:lnTo>
                        <a:pt x="109" y="3"/>
                      </a:lnTo>
                      <a:lnTo>
                        <a:pt x="136" y="0"/>
                      </a:lnTo>
                      <a:lnTo>
                        <a:pt x="164" y="3"/>
                      </a:lnTo>
                      <a:lnTo>
                        <a:pt x="212" y="24"/>
                      </a:lnTo>
                      <a:lnTo>
                        <a:pt x="250" y="60"/>
                      </a:lnTo>
                      <a:lnTo>
                        <a:pt x="271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27" name="Freeform 177">
                  <a:extLst>
                    <a:ext uri="{FF2B5EF4-FFF2-40B4-BE49-F238E27FC236}">
                      <a16:creationId xmlns:a16="http://schemas.microsoft.com/office/drawing/2014/main" id="{1266E084-D0C6-F147-963A-0F72DBD78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96943" y="4343672"/>
                  <a:ext cx="94832" cy="94832"/>
                </a:xfrm>
                <a:custGeom>
                  <a:avLst/>
                  <a:gdLst>
                    <a:gd name="T0" fmla="*/ 273 w 273"/>
                    <a:gd name="T1" fmla="*/ 136 h 272"/>
                    <a:gd name="T2" fmla="*/ 271 w 273"/>
                    <a:gd name="T3" fmla="*/ 164 h 272"/>
                    <a:gd name="T4" fmla="*/ 251 w 273"/>
                    <a:gd name="T5" fmla="*/ 212 h 272"/>
                    <a:gd name="T6" fmla="*/ 213 w 273"/>
                    <a:gd name="T7" fmla="*/ 250 h 272"/>
                    <a:gd name="T8" fmla="*/ 165 w 273"/>
                    <a:gd name="T9" fmla="*/ 271 h 272"/>
                    <a:gd name="T10" fmla="*/ 136 w 273"/>
                    <a:gd name="T11" fmla="*/ 272 h 272"/>
                    <a:gd name="T12" fmla="*/ 109 w 273"/>
                    <a:gd name="T13" fmla="*/ 271 h 272"/>
                    <a:gd name="T14" fmla="*/ 60 w 273"/>
                    <a:gd name="T15" fmla="*/ 250 h 272"/>
                    <a:gd name="T16" fmla="*/ 24 w 273"/>
                    <a:gd name="T17" fmla="*/ 212 h 272"/>
                    <a:gd name="T18" fmla="*/ 3 w 273"/>
                    <a:gd name="T19" fmla="*/ 164 h 272"/>
                    <a:gd name="T20" fmla="*/ 0 w 273"/>
                    <a:gd name="T21" fmla="*/ 136 h 272"/>
                    <a:gd name="T22" fmla="*/ 3 w 273"/>
                    <a:gd name="T23" fmla="*/ 108 h 272"/>
                    <a:gd name="T24" fmla="*/ 24 w 273"/>
                    <a:gd name="T25" fmla="*/ 59 h 272"/>
                    <a:gd name="T26" fmla="*/ 60 w 273"/>
                    <a:gd name="T27" fmla="*/ 23 h 272"/>
                    <a:gd name="T28" fmla="*/ 109 w 273"/>
                    <a:gd name="T29" fmla="*/ 2 h 272"/>
                    <a:gd name="T30" fmla="*/ 136 w 273"/>
                    <a:gd name="T31" fmla="*/ 0 h 272"/>
                    <a:gd name="T32" fmla="*/ 165 w 273"/>
                    <a:gd name="T33" fmla="*/ 2 h 272"/>
                    <a:gd name="T34" fmla="*/ 213 w 273"/>
                    <a:gd name="T35" fmla="*/ 23 h 272"/>
                    <a:gd name="T36" fmla="*/ 251 w 273"/>
                    <a:gd name="T37" fmla="*/ 59 h 272"/>
                    <a:gd name="T38" fmla="*/ 271 w 273"/>
                    <a:gd name="T39" fmla="*/ 108 h 272"/>
                    <a:gd name="T40" fmla="*/ 273 w 273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2">
                      <a:moveTo>
                        <a:pt x="273" y="136"/>
                      </a:moveTo>
                      <a:lnTo>
                        <a:pt x="271" y="164"/>
                      </a:lnTo>
                      <a:lnTo>
                        <a:pt x="251" y="212"/>
                      </a:lnTo>
                      <a:lnTo>
                        <a:pt x="213" y="250"/>
                      </a:lnTo>
                      <a:lnTo>
                        <a:pt x="165" y="271"/>
                      </a:lnTo>
                      <a:lnTo>
                        <a:pt x="136" y="272"/>
                      </a:lnTo>
                      <a:lnTo>
                        <a:pt x="109" y="271"/>
                      </a:lnTo>
                      <a:lnTo>
                        <a:pt x="60" y="250"/>
                      </a:lnTo>
                      <a:lnTo>
                        <a:pt x="24" y="212"/>
                      </a:lnTo>
                      <a:lnTo>
                        <a:pt x="3" y="164"/>
                      </a:lnTo>
                      <a:lnTo>
                        <a:pt x="0" y="136"/>
                      </a:lnTo>
                      <a:lnTo>
                        <a:pt x="3" y="108"/>
                      </a:lnTo>
                      <a:lnTo>
                        <a:pt x="24" y="59"/>
                      </a:lnTo>
                      <a:lnTo>
                        <a:pt x="60" y="23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65" y="2"/>
                      </a:lnTo>
                      <a:lnTo>
                        <a:pt x="213" y="23"/>
                      </a:lnTo>
                      <a:lnTo>
                        <a:pt x="251" y="59"/>
                      </a:lnTo>
                      <a:lnTo>
                        <a:pt x="271" y="108"/>
                      </a:lnTo>
                      <a:lnTo>
                        <a:pt x="273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28" name="Freeform 179">
                  <a:extLst>
                    <a:ext uri="{FF2B5EF4-FFF2-40B4-BE49-F238E27FC236}">
                      <a16:creationId xmlns:a16="http://schemas.microsoft.com/office/drawing/2014/main" id="{F3FAEF9E-7EC1-E548-B204-D3DE844570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76107" y="5517913"/>
                  <a:ext cx="66940" cy="66940"/>
                </a:xfrm>
                <a:custGeom>
                  <a:avLst/>
                  <a:gdLst>
                    <a:gd name="T0" fmla="*/ 192 w 192"/>
                    <a:gd name="T1" fmla="*/ 96 h 191"/>
                    <a:gd name="T2" fmla="*/ 190 w 192"/>
                    <a:gd name="T3" fmla="*/ 116 h 191"/>
                    <a:gd name="T4" fmla="*/ 175 w 192"/>
                    <a:gd name="T5" fmla="*/ 149 h 191"/>
                    <a:gd name="T6" fmla="*/ 149 w 192"/>
                    <a:gd name="T7" fmla="*/ 175 h 191"/>
                    <a:gd name="T8" fmla="*/ 115 w 192"/>
                    <a:gd name="T9" fmla="*/ 189 h 191"/>
                    <a:gd name="T10" fmla="*/ 96 w 192"/>
                    <a:gd name="T11" fmla="*/ 191 h 191"/>
                    <a:gd name="T12" fmla="*/ 76 w 192"/>
                    <a:gd name="T13" fmla="*/ 189 h 191"/>
                    <a:gd name="T14" fmla="*/ 41 w 192"/>
                    <a:gd name="T15" fmla="*/ 175 h 191"/>
                    <a:gd name="T16" fmla="*/ 15 w 192"/>
                    <a:gd name="T17" fmla="*/ 149 h 191"/>
                    <a:gd name="T18" fmla="*/ 1 w 192"/>
                    <a:gd name="T19" fmla="*/ 116 h 191"/>
                    <a:gd name="T20" fmla="*/ 0 w 192"/>
                    <a:gd name="T21" fmla="*/ 96 h 191"/>
                    <a:gd name="T22" fmla="*/ 1 w 192"/>
                    <a:gd name="T23" fmla="*/ 77 h 191"/>
                    <a:gd name="T24" fmla="*/ 15 w 192"/>
                    <a:gd name="T25" fmla="*/ 42 h 191"/>
                    <a:gd name="T26" fmla="*/ 41 w 192"/>
                    <a:gd name="T27" fmla="*/ 16 h 191"/>
                    <a:gd name="T28" fmla="*/ 76 w 192"/>
                    <a:gd name="T29" fmla="*/ 2 h 191"/>
                    <a:gd name="T30" fmla="*/ 96 w 192"/>
                    <a:gd name="T31" fmla="*/ 0 h 191"/>
                    <a:gd name="T32" fmla="*/ 115 w 192"/>
                    <a:gd name="T33" fmla="*/ 2 h 191"/>
                    <a:gd name="T34" fmla="*/ 149 w 192"/>
                    <a:gd name="T35" fmla="*/ 16 h 191"/>
                    <a:gd name="T36" fmla="*/ 175 w 192"/>
                    <a:gd name="T37" fmla="*/ 42 h 191"/>
                    <a:gd name="T38" fmla="*/ 190 w 192"/>
                    <a:gd name="T39" fmla="*/ 77 h 191"/>
                    <a:gd name="T40" fmla="*/ 192 w 192"/>
                    <a:gd name="T41" fmla="*/ 96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92" h="191">
                      <a:moveTo>
                        <a:pt x="192" y="96"/>
                      </a:moveTo>
                      <a:lnTo>
                        <a:pt x="190" y="116"/>
                      </a:lnTo>
                      <a:lnTo>
                        <a:pt x="175" y="149"/>
                      </a:lnTo>
                      <a:lnTo>
                        <a:pt x="149" y="175"/>
                      </a:lnTo>
                      <a:lnTo>
                        <a:pt x="115" y="189"/>
                      </a:lnTo>
                      <a:lnTo>
                        <a:pt x="96" y="191"/>
                      </a:lnTo>
                      <a:lnTo>
                        <a:pt x="76" y="189"/>
                      </a:lnTo>
                      <a:lnTo>
                        <a:pt x="41" y="175"/>
                      </a:lnTo>
                      <a:lnTo>
                        <a:pt x="15" y="149"/>
                      </a:lnTo>
                      <a:lnTo>
                        <a:pt x="1" y="116"/>
                      </a:lnTo>
                      <a:lnTo>
                        <a:pt x="0" y="96"/>
                      </a:lnTo>
                      <a:lnTo>
                        <a:pt x="1" y="77"/>
                      </a:lnTo>
                      <a:lnTo>
                        <a:pt x="15" y="42"/>
                      </a:lnTo>
                      <a:lnTo>
                        <a:pt x="41" y="16"/>
                      </a:lnTo>
                      <a:lnTo>
                        <a:pt x="76" y="2"/>
                      </a:lnTo>
                      <a:lnTo>
                        <a:pt x="96" y="0"/>
                      </a:lnTo>
                      <a:lnTo>
                        <a:pt x="115" y="2"/>
                      </a:lnTo>
                      <a:lnTo>
                        <a:pt x="149" y="16"/>
                      </a:lnTo>
                      <a:lnTo>
                        <a:pt x="175" y="42"/>
                      </a:lnTo>
                      <a:lnTo>
                        <a:pt x="190" y="77"/>
                      </a:lnTo>
                      <a:lnTo>
                        <a:pt x="192" y="9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29" name="Freeform 180">
                  <a:extLst>
                    <a:ext uri="{FF2B5EF4-FFF2-40B4-BE49-F238E27FC236}">
                      <a16:creationId xmlns:a16="http://schemas.microsoft.com/office/drawing/2014/main" id="{5351A9F3-452C-DA4A-AAA8-22E138F516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3465" y="5353352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69 w 272"/>
                    <a:gd name="T3" fmla="*/ 163 h 272"/>
                    <a:gd name="T4" fmla="*/ 249 w 272"/>
                    <a:gd name="T5" fmla="*/ 213 h 272"/>
                    <a:gd name="T6" fmla="*/ 212 w 272"/>
                    <a:gd name="T7" fmla="*/ 250 h 272"/>
                    <a:gd name="T8" fmla="*/ 163 w 272"/>
                    <a:gd name="T9" fmla="*/ 271 h 272"/>
                    <a:gd name="T10" fmla="*/ 136 w 272"/>
                    <a:gd name="T11" fmla="*/ 272 h 272"/>
                    <a:gd name="T12" fmla="*/ 107 w 272"/>
                    <a:gd name="T13" fmla="*/ 271 h 272"/>
                    <a:gd name="T14" fmla="*/ 60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3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60 w 272"/>
                    <a:gd name="T27" fmla="*/ 23 h 272"/>
                    <a:gd name="T28" fmla="*/ 107 w 272"/>
                    <a:gd name="T29" fmla="*/ 3 h 272"/>
                    <a:gd name="T30" fmla="*/ 136 w 272"/>
                    <a:gd name="T31" fmla="*/ 0 h 272"/>
                    <a:gd name="T32" fmla="*/ 163 w 272"/>
                    <a:gd name="T33" fmla="*/ 3 h 272"/>
                    <a:gd name="T34" fmla="*/ 212 w 272"/>
                    <a:gd name="T35" fmla="*/ 23 h 272"/>
                    <a:gd name="T36" fmla="*/ 249 w 272"/>
                    <a:gd name="T37" fmla="*/ 60 h 272"/>
                    <a:gd name="T38" fmla="*/ 269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69" y="163"/>
                      </a:lnTo>
                      <a:lnTo>
                        <a:pt x="249" y="213"/>
                      </a:lnTo>
                      <a:lnTo>
                        <a:pt x="212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7" y="271"/>
                      </a:lnTo>
                      <a:lnTo>
                        <a:pt x="60" y="250"/>
                      </a:lnTo>
                      <a:lnTo>
                        <a:pt x="22" y="213"/>
                      </a:lnTo>
                      <a:lnTo>
                        <a:pt x="1" y="163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60" y="23"/>
                      </a:lnTo>
                      <a:lnTo>
                        <a:pt x="107" y="3"/>
                      </a:lnTo>
                      <a:lnTo>
                        <a:pt x="136" y="0"/>
                      </a:lnTo>
                      <a:lnTo>
                        <a:pt x="163" y="3"/>
                      </a:lnTo>
                      <a:lnTo>
                        <a:pt x="212" y="23"/>
                      </a:lnTo>
                      <a:lnTo>
                        <a:pt x="249" y="60"/>
                      </a:lnTo>
                      <a:lnTo>
                        <a:pt x="269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30" name="Freeform 168">
                  <a:extLst>
                    <a:ext uri="{FF2B5EF4-FFF2-40B4-BE49-F238E27FC236}">
                      <a16:creationId xmlns:a16="http://schemas.microsoft.com/office/drawing/2014/main" id="{A8B11B1A-DCD8-0244-80DE-6F2367803A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5443" y="4987971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5 h 272"/>
                    <a:gd name="T4" fmla="*/ 249 w 272"/>
                    <a:gd name="T5" fmla="*/ 213 h 272"/>
                    <a:gd name="T6" fmla="*/ 213 w 272"/>
                    <a:gd name="T7" fmla="*/ 250 h 272"/>
                    <a:gd name="T8" fmla="*/ 163 w 272"/>
                    <a:gd name="T9" fmla="*/ 271 h 272"/>
                    <a:gd name="T10" fmla="*/ 136 w 272"/>
                    <a:gd name="T11" fmla="*/ 272 h 272"/>
                    <a:gd name="T12" fmla="*/ 108 w 272"/>
                    <a:gd name="T13" fmla="*/ 271 h 272"/>
                    <a:gd name="T14" fmla="*/ 60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5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60 w 272"/>
                    <a:gd name="T27" fmla="*/ 24 h 272"/>
                    <a:gd name="T28" fmla="*/ 108 w 272"/>
                    <a:gd name="T29" fmla="*/ 3 h 272"/>
                    <a:gd name="T30" fmla="*/ 136 w 272"/>
                    <a:gd name="T31" fmla="*/ 0 h 272"/>
                    <a:gd name="T32" fmla="*/ 163 w 272"/>
                    <a:gd name="T33" fmla="*/ 3 h 272"/>
                    <a:gd name="T34" fmla="*/ 213 w 272"/>
                    <a:gd name="T35" fmla="*/ 24 h 272"/>
                    <a:gd name="T36" fmla="*/ 249 w 272"/>
                    <a:gd name="T37" fmla="*/ 60 h 272"/>
                    <a:gd name="T38" fmla="*/ 270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5"/>
                      </a:lnTo>
                      <a:lnTo>
                        <a:pt x="249" y="213"/>
                      </a:lnTo>
                      <a:lnTo>
                        <a:pt x="213" y="250"/>
                      </a:lnTo>
                      <a:lnTo>
                        <a:pt x="163" y="271"/>
                      </a:lnTo>
                      <a:lnTo>
                        <a:pt x="136" y="272"/>
                      </a:lnTo>
                      <a:lnTo>
                        <a:pt x="108" y="271"/>
                      </a:lnTo>
                      <a:lnTo>
                        <a:pt x="60" y="250"/>
                      </a:lnTo>
                      <a:lnTo>
                        <a:pt x="22" y="213"/>
                      </a:lnTo>
                      <a:lnTo>
                        <a:pt x="1" y="165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60" y="24"/>
                      </a:lnTo>
                      <a:lnTo>
                        <a:pt x="108" y="3"/>
                      </a:lnTo>
                      <a:lnTo>
                        <a:pt x="136" y="0"/>
                      </a:lnTo>
                      <a:lnTo>
                        <a:pt x="163" y="3"/>
                      </a:lnTo>
                      <a:lnTo>
                        <a:pt x="213" y="24"/>
                      </a:lnTo>
                      <a:lnTo>
                        <a:pt x="249" y="60"/>
                      </a:lnTo>
                      <a:lnTo>
                        <a:pt x="270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31" name="Freeform 177">
                  <a:extLst>
                    <a:ext uri="{FF2B5EF4-FFF2-40B4-BE49-F238E27FC236}">
                      <a16:creationId xmlns:a16="http://schemas.microsoft.com/office/drawing/2014/main" id="{E92E7DFE-D8F1-B24F-9BDE-20B3DA8F94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37796" y="5500480"/>
                  <a:ext cx="94832" cy="94832"/>
                </a:xfrm>
                <a:custGeom>
                  <a:avLst/>
                  <a:gdLst>
                    <a:gd name="T0" fmla="*/ 273 w 273"/>
                    <a:gd name="T1" fmla="*/ 136 h 272"/>
                    <a:gd name="T2" fmla="*/ 271 w 273"/>
                    <a:gd name="T3" fmla="*/ 164 h 272"/>
                    <a:gd name="T4" fmla="*/ 251 w 273"/>
                    <a:gd name="T5" fmla="*/ 212 h 272"/>
                    <a:gd name="T6" fmla="*/ 213 w 273"/>
                    <a:gd name="T7" fmla="*/ 250 h 272"/>
                    <a:gd name="T8" fmla="*/ 165 w 273"/>
                    <a:gd name="T9" fmla="*/ 271 h 272"/>
                    <a:gd name="T10" fmla="*/ 136 w 273"/>
                    <a:gd name="T11" fmla="*/ 272 h 272"/>
                    <a:gd name="T12" fmla="*/ 109 w 273"/>
                    <a:gd name="T13" fmla="*/ 271 h 272"/>
                    <a:gd name="T14" fmla="*/ 60 w 273"/>
                    <a:gd name="T15" fmla="*/ 250 h 272"/>
                    <a:gd name="T16" fmla="*/ 24 w 273"/>
                    <a:gd name="T17" fmla="*/ 212 h 272"/>
                    <a:gd name="T18" fmla="*/ 3 w 273"/>
                    <a:gd name="T19" fmla="*/ 164 h 272"/>
                    <a:gd name="T20" fmla="*/ 0 w 273"/>
                    <a:gd name="T21" fmla="*/ 136 h 272"/>
                    <a:gd name="T22" fmla="*/ 3 w 273"/>
                    <a:gd name="T23" fmla="*/ 108 h 272"/>
                    <a:gd name="T24" fmla="*/ 24 w 273"/>
                    <a:gd name="T25" fmla="*/ 59 h 272"/>
                    <a:gd name="T26" fmla="*/ 60 w 273"/>
                    <a:gd name="T27" fmla="*/ 23 h 272"/>
                    <a:gd name="T28" fmla="*/ 109 w 273"/>
                    <a:gd name="T29" fmla="*/ 2 h 272"/>
                    <a:gd name="T30" fmla="*/ 136 w 273"/>
                    <a:gd name="T31" fmla="*/ 0 h 272"/>
                    <a:gd name="T32" fmla="*/ 165 w 273"/>
                    <a:gd name="T33" fmla="*/ 2 h 272"/>
                    <a:gd name="T34" fmla="*/ 213 w 273"/>
                    <a:gd name="T35" fmla="*/ 23 h 272"/>
                    <a:gd name="T36" fmla="*/ 251 w 273"/>
                    <a:gd name="T37" fmla="*/ 59 h 272"/>
                    <a:gd name="T38" fmla="*/ 271 w 273"/>
                    <a:gd name="T39" fmla="*/ 108 h 272"/>
                    <a:gd name="T40" fmla="*/ 273 w 273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2">
                      <a:moveTo>
                        <a:pt x="273" y="136"/>
                      </a:moveTo>
                      <a:lnTo>
                        <a:pt x="271" y="164"/>
                      </a:lnTo>
                      <a:lnTo>
                        <a:pt x="251" y="212"/>
                      </a:lnTo>
                      <a:lnTo>
                        <a:pt x="213" y="250"/>
                      </a:lnTo>
                      <a:lnTo>
                        <a:pt x="165" y="271"/>
                      </a:lnTo>
                      <a:lnTo>
                        <a:pt x="136" y="272"/>
                      </a:lnTo>
                      <a:lnTo>
                        <a:pt x="109" y="271"/>
                      </a:lnTo>
                      <a:lnTo>
                        <a:pt x="60" y="250"/>
                      </a:lnTo>
                      <a:lnTo>
                        <a:pt x="24" y="212"/>
                      </a:lnTo>
                      <a:lnTo>
                        <a:pt x="3" y="164"/>
                      </a:lnTo>
                      <a:lnTo>
                        <a:pt x="0" y="136"/>
                      </a:lnTo>
                      <a:lnTo>
                        <a:pt x="3" y="108"/>
                      </a:lnTo>
                      <a:lnTo>
                        <a:pt x="24" y="59"/>
                      </a:lnTo>
                      <a:lnTo>
                        <a:pt x="60" y="23"/>
                      </a:lnTo>
                      <a:lnTo>
                        <a:pt x="109" y="2"/>
                      </a:lnTo>
                      <a:lnTo>
                        <a:pt x="136" y="0"/>
                      </a:lnTo>
                      <a:lnTo>
                        <a:pt x="165" y="2"/>
                      </a:lnTo>
                      <a:lnTo>
                        <a:pt x="213" y="23"/>
                      </a:lnTo>
                      <a:lnTo>
                        <a:pt x="251" y="59"/>
                      </a:lnTo>
                      <a:lnTo>
                        <a:pt x="271" y="108"/>
                      </a:lnTo>
                      <a:lnTo>
                        <a:pt x="273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32" name="Freeform 148">
                  <a:extLst>
                    <a:ext uri="{FF2B5EF4-FFF2-40B4-BE49-F238E27FC236}">
                      <a16:creationId xmlns:a16="http://schemas.microsoft.com/office/drawing/2014/main" id="{5FDBCCCA-5A1A-2D4A-A85F-A60CBD0BDD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13268" y="3959465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3 h 272"/>
                    <a:gd name="T4" fmla="*/ 249 w 272"/>
                    <a:gd name="T5" fmla="*/ 213 h 272"/>
                    <a:gd name="T6" fmla="*/ 213 w 272"/>
                    <a:gd name="T7" fmla="*/ 249 h 272"/>
                    <a:gd name="T8" fmla="*/ 163 w 272"/>
                    <a:gd name="T9" fmla="*/ 270 h 272"/>
                    <a:gd name="T10" fmla="*/ 136 w 272"/>
                    <a:gd name="T11" fmla="*/ 272 h 272"/>
                    <a:gd name="T12" fmla="*/ 108 w 272"/>
                    <a:gd name="T13" fmla="*/ 270 h 272"/>
                    <a:gd name="T14" fmla="*/ 60 w 272"/>
                    <a:gd name="T15" fmla="*/ 249 h 272"/>
                    <a:gd name="T16" fmla="*/ 22 w 272"/>
                    <a:gd name="T17" fmla="*/ 213 h 272"/>
                    <a:gd name="T18" fmla="*/ 1 w 272"/>
                    <a:gd name="T19" fmla="*/ 163 h 272"/>
                    <a:gd name="T20" fmla="*/ 0 w 272"/>
                    <a:gd name="T21" fmla="*/ 136 h 272"/>
                    <a:gd name="T22" fmla="*/ 1 w 272"/>
                    <a:gd name="T23" fmla="*/ 108 h 272"/>
                    <a:gd name="T24" fmla="*/ 22 w 272"/>
                    <a:gd name="T25" fmla="*/ 60 h 272"/>
                    <a:gd name="T26" fmla="*/ 60 w 272"/>
                    <a:gd name="T27" fmla="*/ 22 h 272"/>
                    <a:gd name="T28" fmla="*/ 108 w 272"/>
                    <a:gd name="T29" fmla="*/ 1 h 272"/>
                    <a:gd name="T30" fmla="*/ 136 w 272"/>
                    <a:gd name="T31" fmla="*/ 0 h 272"/>
                    <a:gd name="T32" fmla="*/ 163 w 272"/>
                    <a:gd name="T33" fmla="*/ 1 h 272"/>
                    <a:gd name="T34" fmla="*/ 213 w 272"/>
                    <a:gd name="T35" fmla="*/ 22 h 272"/>
                    <a:gd name="T36" fmla="*/ 249 w 272"/>
                    <a:gd name="T37" fmla="*/ 60 h 272"/>
                    <a:gd name="T38" fmla="*/ 270 w 272"/>
                    <a:gd name="T39" fmla="*/ 108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3"/>
                      </a:lnTo>
                      <a:lnTo>
                        <a:pt x="249" y="213"/>
                      </a:lnTo>
                      <a:lnTo>
                        <a:pt x="213" y="249"/>
                      </a:lnTo>
                      <a:lnTo>
                        <a:pt x="163" y="270"/>
                      </a:lnTo>
                      <a:lnTo>
                        <a:pt x="136" y="272"/>
                      </a:lnTo>
                      <a:lnTo>
                        <a:pt x="108" y="270"/>
                      </a:lnTo>
                      <a:lnTo>
                        <a:pt x="60" y="249"/>
                      </a:lnTo>
                      <a:lnTo>
                        <a:pt x="22" y="213"/>
                      </a:lnTo>
                      <a:lnTo>
                        <a:pt x="1" y="163"/>
                      </a:lnTo>
                      <a:lnTo>
                        <a:pt x="0" y="136"/>
                      </a:lnTo>
                      <a:lnTo>
                        <a:pt x="1" y="108"/>
                      </a:lnTo>
                      <a:lnTo>
                        <a:pt x="22" y="60"/>
                      </a:lnTo>
                      <a:lnTo>
                        <a:pt x="60" y="22"/>
                      </a:lnTo>
                      <a:lnTo>
                        <a:pt x="108" y="1"/>
                      </a:lnTo>
                      <a:lnTo>
                        <a:pt x="136" y="0"/>
                      </a:lnTo>
                      <a:lnTo>
                        <a:pt x="163" y="1"/>
                      </a:lnTo>
                      <a:lnTo>
                        <a:pt x="213" y="22"/>
                      </a:lnTo>
                      <a:lnTo>
                        <a:pt x="249" y="60"/>
                      </a:lnTo>
                      <a:lnTo>
                        <a:pt x="270" y="108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33" name="Freeform 164">
                  <a:extLst>
                    <a:ext uri="{FF2B5EF4-FFF2-40B4-BE49-F238E27FC236}">
                      <a16:creationId xmlns:a16="http://schemas.microsoft.com/office/drawing/2014/main" id="{8A5A5D57-EF5E-4745-B20C-D50802F9CB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2507" y="2920498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0 w 272"/>
                    <a:gd name="T3" fmla="*/ 164 h 272"/>
                    <a:gd name="T4" fmla="*/ 249 w 272"/>
                    <a:gd name="T5" fmla="*/ 213 h 272"/>
                    <a:gd name="T6" fmla="*/ 213 w 272"/>
                    <a:gd name="T7" fmla="*/ 250 h 272"/>
                    <a:gd name="T8" fmla="*/ 163 w 272"/>
                    <a:gd name="T9" fmla="*/ 270 h 272"/>
                    <a:gd name="T10" fmla="*/ 136 w 272"/>
                    <a:gd name="T11" fmla="*/ 272 h 272"/>
                    <a:gd name="T12" fmla="*/ 108 w 272"/>
                    <a:gd name="T13" fmla="*/ 270 h 272"/>
                    <a:gd name="T14" fmla="*/ 60 w 272"/>
                    <a:gd name="T15" fmla="*/ 250 h 272"/>
                    <a:gd name="T16" fmla="*/ 22 w 272"/>
                    <a:gd name="T17" fmla="*/ 213 h 272"/>
                    <a:gd name="T18" fmla="*/ 1 w 272"/>
                    <a:gd name="T19" fmla="*/ 164 h 272"/>
                    <a:gd name="T20" fmla="*/ 0 w 272"/>
                    <a:gd name="T21" fmla="*/ 136 h 272"/>
                    <a:gd name="T22" fmla="*/ 1 w 272"/>
                    <a:gd name="T23" fmla="*/ 109 h 272"/>
                    <a:gd name="T24" fmla="*/ 22 w 272"/>
                    <a:gd name="T25" fmla="*/ 60 h 272"/>
                    <a:gd name="T26" fmla="*/ 60 w 272"/>
                    <a:gd name="T27" fmla="*/ 22 h 272"/>
                    <a:gd name="T28" fmla="*/ 108 w 272"/>
                    <a:gd name="T29" fmla="*/ 2 h 272"/>
                    <a:gd name="T30" fmla="*/ 136 w 272"/>
                    <a:gd name="T31" fmla="*/ 0 h 272"/>
                    <a:gd name="T32" fmla="*/ 163 w 272"/>
                    <a:gd name="T33" fmla="*/ 2 h 272"/>
                    <a:gd name="T34" fmla="*/ 213 w 272"/>
                    <a:gd name="T35" fmla="*/ 22 h 272"/>
                    <a:gd name="T36" fmla="*/ 249 w 272"/>
                    <a:gd name="T37" fmla="*/ 60 h 272"/>
                    <a:gd name="T38" fmla="*/ 270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0" y="164"/>
                      </a:lnTo>
                      <a:lnTo>
                        <a:pt x="249" y="213"/>
                      </a:lnTo>
                      <a:lnTo>
                        <a:pt x="213" y="250"/>
                      </a:lnTo>
                      <a:lnTo>
                        <a:pt x="163" y="270"/>
                      </a:lnTo>
                      <a:lnTo>
                        <a:pt x="136" y="272"/>
                      </a:lnTo>
                      <a:lnTo>
                        <a:pt x="108" y="270"/>
                      </a:lnTo>
                      <a:lnTo>
                        <a:pt x="60" y="250"/>
                      </a:lnTo>
                      <a:lnTo>
                        <a:pt x="22" y="213"/>
                      </a:lnTo>
                      <a:lnTo>
                        <a:pt x="1" y="164"/>
                      </a:lnTo>
                      <a:lnTo>
                        <a:pt x="0" y="136"/>
                      </a:lnTo>
                      <a:lnTo>
                        <a:pt x="1" y="109"/>
                      </a:lnTo>
                      <a:lnTo>
                        <a:pt x="22" y="60"/>
                      </a:lnTo>
                      <a:lnTo>
                        <a:pt x="60" y="22"/>
                      </a:lnTo>
                      <a:lnTo>
                        <a:pt x="108" y="2"/>
                      </a:lnTo>
                      <a:lnTo>
                        <a:pt x="136" y="0"/>
                      </a:lnTo>
                      <a:lnTo>
                        <a:pt x="163" y="2"/>
                      </a:lnTo>
                      <a:lnTo>
                        <a:pt x="213" y="22"/>
                      </a:lnTo>
                      <a:lnTo>
                        <a:pt x="249" y="60"/>
                      </a:lnTo>
                      <a:lnTo>
                        <a:pt x="270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34" name="Freeform 137">
                  <a:extLst>
                    <a:ext uri="{FF2B5EF4-FFF2-40B4-BE49-F238E27FC236}">
                      <a16:creationId xmlns:a16="http://schemas.microsoft.com/office/drawing/2014/main" id="{42B1F954-615E-644D-ACEB-9944628B3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27542" y="1905938"/>
                  <a:ext cx="94832" cy="94832"/>
                </a:xfrm>
                <a:custGeom>
                  <a:avLst/>
                  <a:gdLst>
                    <a:gd name="T0" fmla="*/ 273 w 273"/>
                    <a:gd name="T1" fmla="*/ 136 h 272"/>
                    <a:gd name="T2" fmla="*/ 270 w 273"/>
                    <a:gd name="T3" fmla="*/ 163 h 272"/>
                    <a:gd name="T4" fmla="*/ 249 w 273"/>
                    <a:gd name="T5" fmla="*/ 212 h 272"/>
                    <a:gd name="T6" fmla="*/ 213 w 273"/>
                    <a:gd name="T7" fmla="*/ 248 h 272"/>
                    <a:gd name="T8" fmla="*/ 164 w 273"/>
                    <a:gd name="T9" fmla="*/ 269 h 272"/>
                    <a:gd name="T10" fmla="*/ 137 w 273"/>
                    <a:gd name="T11" fmla="*/ 272 h 272"/>
                    <a:gd name="T12" fmla="*/ 108 w 273"/>
                    <a:gd name="T13" fmla="*/ 269 h 272"/>
                    <a:gd name="T14" fmla="*/ 60 w 273"/>
                    <a:gd name="T15" fmla="*/ 248 h 272"/>
                    <a:gd name="T16" fmla="*/ 22 w 273"/>
                    <a:gd name="T17" fmla="*/ 212 h 272"/>
                    <a:gd name="T18" fmla="*/ 2 w 273"/>
                    <a:gd name="T19" fmla="*/ 163 h 272"/>
                    <a:gd name="T20" fmla="*/ 0 w 273"/>
                    <a:gd name="T21" fmla="*/ 136 h 272"/>
                    <a:gd name="T22" fmla="*/ 2 w 273"/>
                    <a:gd name="T23" fmla="*/ 108 h 272"/>
                    <a:gd name="T24" fmla="*/ 22 w 273"/>
                    <a:gd name="T25" fmla="*/ 59 h 272"/>
                    <a:gd name="T26" fmla="*/ 60 w 273"/>
                    <a:gd name="T27" fmla="*/ 22 h 272"/>
                    <a:gd name="T28" fmla="*/ 108 w 273"/>
                    <a:gd name="T29" fmla="*/ 1 h 272"/>
                    <a:gd name="T30" fmla="*/ 137 w 273"/>
                    <a:gd name="T31" fmla="*/ 0 h 272"/>
                    <a:gd name="T32" fmla="*/ 164 w 273"/>
                    <a:gd name="T33" fmla="*/ 1 h 272"/>
                    <a:gd name="T34" fmla="*/ 213 w 273"/>
                    <a:gd name="T35" fmla="*/ 22 h 272"/>
                    <a:gd name="T36" fmla="*/ 249 w 273"/>
                    <a:gd name="T37" fmla="*/ 59 h 272"/>
                    <a:gd name="T38" fmla="*/ 270 w 273"/>
                    <a:gd name="T39" fmla="*/ 108 h 272"/>
                    <a:gd name="T40" fmla="*/ 273 w 273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3" h="272">
                      <a:moveTo>
                        <a:pt x="273" y="136"/>
                      </a:moveTo>
                      <a:lnTo>
                        <a:pt x="270" y="163"/>
                      </a:lnTo>
                      <a:lnTo>
                        <a:pt x="249" y="212"/>
                      </a:lnTo>
                      <a:lnTo>
                        <a:pt x="213" y="248"/>
                      </a:lnTo>
                      <a:lnTo>
                        <a:pt x="164" y="269"/>
                      </a:lnTo>
                      <a:lnTo>
                        <a:pt x="137" y="272"/>
                      </a:lnTo>
                      <a:lnTo>
                        <a:pt x="108" y="269"/>
                      </a:lnTo>
                      <a:lnTo>
                        <a:pt x="60" y="248"/>
                      </a:lnTo>
                      <a:lnTo>
                        <a:pt x="22" y="212"/>
                      </a:lnTo>
                      <a:lnTo>
                        <a:pt x="2" y="163"/>
                      </a:lnTo>
                      <a:lnTo>
                        <a:pt x="0" y="136"/>
                      </a:lnTo>
                      <a:lnTo>
                        <a:pt x="2" y="108"/>
                      </a:lnTo>
                      <a:lnTo>
                        <a:pt x="22" y="59"/>
                      </a:lnTo>
                      <a:lnTo>
                        <a:pt x="60" y="22"/>
                      </a:lnTo>
                      <a:lnTo>
                        <a:pt x="108" y="1"/>
                      </a:lnTo>
                      <a:lnTo>
                        <a:pt x="137" y="0"/>
                      </a:lnTo>
                      <a:lnTo>
                        <a:pt x="164" y="1"/>
                      </a:lnTo>
                      <a:lnTo>
                        <a:pt x="213" y="22"/>
                      </a:lnTo>
                      <a:lnTo>
                        <a:pt x="249" y="59"/>
                      </a:lnTo>
                      <a:lnTo>
                        <a:pt x="270" y="108"/>
                      </a:lnTo>
                      <a:lnTo>
                        <a:pt x="273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35" name="Freeform 155">
                  <a:extLst>
                    <a:ext uri="{FF2B5EF4-FFF2-40B4-BE49-F238E27FC236}">
                      <a16:creationId xmlns:a16="http://schemas.microsoft.com/office/drawing/2014/main" id="{CE5102EE-3CEA-6B4A-BAE1-E6FB8F8FE8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9372" y="1360656"/>
                  <a:ext cx="94832" cy="96227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3 h 272"/>
                    <a:gd name="T4" fmla="*/ 250 w 272"/>
                    <a:gd name="T5" fmla="*/ 212 h 272"/>
                    <a:gd name="T6" fmla="*/ 213 w 272"/>
                    <a:gd name="T7" fmla="*/ 249 h 272"/>
                    <a:gd name="T8" fmla="*/ 165 w 272"/>
                    <a:gd name="T9" fmla="*/ 269 h 272"/>
                    <a:gd name="T10" fmla="*/ 136 w 272"/>
                    <a:gd name="T11" fmla="*/ 272 h 272"/>
                    <a:gd name="T12" fmla="*/ 109 w 272"/>
                    <a:gd name="T13" fmla="*/ 269 h 272"/>
                    <a:gd name="T14" fmla="*/ 60 w 272"/>
                    <a:gd name="T15" fmla="*/ 249 h 272"/>
                    <a:gd name="T16" fmla="*/ 23 w 272"/>
                    <a:gd name="T17" fmla="*/ 212 h 272"/>
                    <a:gd name="T18" fmla="*/ 3 w 272"/>
                    <a:gd name="T19" fmla="*/ 163 h 272"/>
                    <a:gd name="T20" fmla="*/ 0 w 272"/>
                    <a:gd name="T21" fmla="*/ 136 h 272"/>
                    <a:gd name="T22" fmla="*/ 3 w 272"/>
                    <a:gd name="T23" fmla="*/ 107 h 272"/>
                    <a:gd name="T24" fmla="*/ 23 w 272"/>
                    <a:gd name="T25" fmla="*/ 59 h 272"/>
                    <a:gd name="T26" fmla="*/ 60 w 272"/>
                    <a:gd name="T27" fmla="*/ 22 h 272"/>
                    <a:gd name="T28" fmla="*/ 109 w 272"/>
                    <a:gd name="T29" fmla="*/ 1 h 272"/>
                    <a:gd name="T30" fmla="*/ 136 w 272"/>
                    <a:gd name="T31" fmla="*/ 0 h 272"/>
                    <a:gd name="T32" fmla="*/ 165 w 272"/>
                    <a:gd name="T33" fmla="*/ 1 h 272"/>
                    <a:gd name="T34" fmla="*/ 213 w 272"/>
                    <a:gd name="T35" fmla="*/ 22 h 272"/>
                    <a:gd name="T36" fmla="*/ 250 w 272"/>
                    <a:gd name="T37" fmla="*/ 59 h 272"/>
                    <a:gd name="T38" fmla="*/ 271 w 272"/>
                    <a:gd name="T39" fmla="*/ 107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3"/>
                      </a:lnTo>
                      <a:lnTo>
                        <a:pt x="250" y="212"/>
                      </a:lnTo>
                      <a:lnTo>
                        <a:pt x="213" y="249"/>
                      </a:lnTo>
                      <a:lnTo>
                        <a:pt x="165" y="269"/>
                      </a:lnTo>
                      <a:lnTo>
                        <a:pt x="136" y="272"/>
                      </a:lnTo>
                      <a:lnTo>
                        <a:pt x="109" y="269"/>
                      </a:lnTo>
                      <a:lnTo>
                        <a:pt x="60" y="249"/>
                      </a:lnTo>
                      <a:lnTo>
                        <a:pt x="23" y="212"/>
                      </a:lnTo>
                      <a:lnTo>
                        <a:pt x="3" y="163"/>
                      </a:lnTo>
                      <a:lnTo>
                        <a:pt x="0" y="136"/>
                      </a:lnTo>
                      <a:lnTo>
                        <a:pt x="3" y="107"/>
                      </a:lnTo>
                      <a:lnTo>
                        <a:pt x="23" y="59"/>
                      </a:lnTo>
                      <a:lnTo>
                        <a:pt x="60" y="22"/>
                      </a:lnTo>
                      <a:lnTo>
                        <a:pt x="109" y="1"/>
                      </a:lnTo>
                      <a:lnTo>
                        <a:pt x="136" y="0"/>
                      </a:lnTo>
                      <a:lnTo>
                        <a:pt x="165" y="1"/>
                      </a:lnTo>
                      <a:lnTo>
                        <a:pt x="213" y="22"/>
                      </a:lnTo>
                      <a:lnTo>
                        <a:pt x="250" y="59"/>
                      </a:lnTo>
                      <a:lnTo>
                        <a:pt x="271" y="107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336" name="Freeform 176">
                  <a:extLst>
                    <a:ext uri="{FF2B5EF4-FFF2-40B4-BE49-F238E27FC236}">
                      <a16:creationId xmlns:a16="http://schemas.microsoft.com/office/drawing/2014/main" id="{5731B9F3-C1BD-104D-8D51-966C29F891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10765" y="3663115"/>
                  <a:ext cx="94832" cy="94832"/>
                </a:xfrm>
                <a:custGeom>
                  <a:avLst/>
                  <a:gdLst>
                    <a:gd name="T0" fmla="*/ 272 w 272"/>
                    <a:gd name="T1" fmla="*/ 136 h 272"/>
                    <a:gd name="T2" fmla="*/ 271 w 272"/>
                    <a:gd name="T3" fmla="*/ 165 h 272"/>
                    <a:gd name="T4" fmla="*/ 250 w 272"/>
                    <a:gd name="T5" fmla="*/ 213 h 272"/>
                    <a:gd name="T6" fmla="*/ 212 w 272"/>
                    <a:gd name="T7" fmla="*/ 250 h 272"/>
                    <a:gd name="T8" fmla="*/ 164 w 272"/>
                    <a:gd name="T9" fmla="*/ 271 h 272"/>
                    <a:gd name="T10" fmla="*/ 136 w 272"/>
                    <a:gd name="T11" fmla="*/ 272 h 272"/>
                    <a:gd name="T12" fmla="*/ 109 w 272"/>
                    <a:gd name="T13" fmla="*/ 271 h 272"/>
                    <a:gd name="T14" fmla="*/ 59 w 272"/>
                    <a:gd name="T15" fmla="*/ 250 h 272"/>
                    <a:gd name="T16" fmla="*/ 23 w 272"/>
                    <a:gd name="T17" fmla="*/ 213 h 272"/>
                    <a:gd name="T18" fmla="*/ 2 w 272"/>
                    <a:gd name="T19" fmla="*/ 165 h 272"/>
                    <a:gd name="T20" fmla="*/ 0 w 272"/>
                    <a:gd name="T21" fmla="*/ 136 h 272"/>
                    <a:gd name="T22" fmla="*/ 2 w 272"/>
                    <a:gd name="T23" fmla="*/ 109 h 272"/>
                    <a:gd name="T24" fmla="*/ 23 w 272"/>
                    <a:gd name="T25" fmla="*/ 60 h 272"/>
                    <a:gd name="T26" fmla="*/ 59 w 272"/>
                    <a:gd name="T27" fmla="*/ 24 h 272"/>
                    <a:gd name="T28" fmla="*/ 109 w 272"/>
                    <a:gd name="T29" fmla="*/ 3 h 272"/>
                    <a:gd name="T30" fmla="*/ 136 w 272"/>
                    <a:gd name="T31" fmla="*/ 0 h 272"/>
                    <a:gd name="T32" fmla="*/ 164 w 272"/>
                    <a:gd name="T33" fmla="*/ 3 h 272"/>
                    <a:gd name="T34" fmla="*/ 212 w 272"/>
                    <a:gd name="T35" fmla="*/ 24 h 272"/>
                    <a:gd name="T36" fmla="*/ 250 w 272"/>
                    <a:gd name="T37" fmla="*/ 60 h 272"/>
                    <a:gd name="T38" fmla="*/ 271 w 272"/>
                    <a:gd name="T39" fmla="*/ 109 h 272"/>
                    <a:gd name="T40" fmla="*/ 272 w 272"/>
                    <a:gd name="T41" fmla="*/ 136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72" h="272">
                      <a:moveTo>
                        <a:pt x="272" y="136"/>
                      </a:moveTo>
                      <a:lnTo>
                        <a:pt x="271" y="165"/>
                      </a:lnTo>
                      <a:lnTo>
                        <a:pt x="250" y="213"/>
                      </a:lnTo>
                      <a:lnTo>
                        <a:pt x="212" y="250"/>
                      </a:lnTo>
                      <a:lnTo>
                        <a:pt x="164" y="271"/>
                      </a:lnTo>
                      <a:lnTo>
                        <a:pt x="136" y="272"/>
                      </a:lnTo>
                      <a:lnTo>
                        <a:pt x="109" y="271"/>
                      </a:lnTo>
                      <a:lnTo>
                        <a:pt x="59" y="250"/>
                      </a:lnTo>
                      <a:lnTo>
                        <a:pt x="23" y="213"/>
                      </a:lnTo>
                      <a:lnTo>
                        <a:pt x="2" y="165"/>
                      </a:lnTo>
                      <a:lnTo>
                        <a:pt x="0" y="136"/>
                      </a:lnTo>
                      <a:lnTo>
                        <a:pt x="2" y="109"/>
                      </a:lnTo>
                      <a:lnTo>
                        <a:pt x="23" y="60"/>
                      </a:lnTo>
                      <a:lnTo>
                        <a:pt x="59" y="24"/>
                      </a:lnTo>
                      <a:lnTo>
                        <a:pt x="109" y="3"/>
                      </a:lnTo>
                      <a:lnTo>
                        <a:pt x="136" y="0"/>
                      </a:lnTo>
                      <a:lnTo>
                        <a:pt x="164" y="3"/>
                      </a:lnTo>
                      <a:lnTo>
                        <a:pt x="212" y="24"/>
                      </a:lnTo>
                      <a:lnTo>
                        <a:pt x="250" y="60"/>
                      </a:lnTo>
                      <a:lnTo>
                        <a:pt x="271" y="109"/>
                      </a:lnTo>
                      <a:lnTo>
                        <a:pt x="272" y="1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85800"/>
                  <a:endParaRPr lang="en-US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</p:grp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2D125A8C-14CA-C446-AFE3-60C6B8954FB2}"/>
                  </a:ext>
                </a:extLst>
              </p:cNvPr>
              <p:cNvGrpSpPr/>
              <p:nvPr/>
            </p:nvGrpSpPr>
            <p:grpSpPr>
              <a:xfrm>
                <a:off x="4226231" y="1098537"/>
                <a:ext cx="481102" cy="481102"/>
                <a:chOff x="4226230" y="1098537"/>
                <a:chExt cx="481102" cy="481102"/>
              </a:xfrm>
            </p:grpSpPr>
            <p:sp>
              <p:nvSpPr>
                <p:cNvPr id="287" name="Oval 286">
                  <a:extLst>
                    <a:ext uri="{FF2B5EF4-FFF2-40B4-BE49-F238E27FC236}">
                      <a16:creationId xmlns:a16="http://schemas.microsoft.com/office/drawing/2014/main" id="{44317E17-23A7-9C44-9E33-EA9E09078371}"/>
                    </a:ext>
                  </a:extLst>
                </p:cNvPr>
                <p:cNvSpPr/>
                <p:nvPr/>
              </p:nvSpPr>
              <p:spPr>
                <a:xfrm>
                  <a:off x="4226230" y="1098537"/>
                  <a:ext cx="481102" cy="4811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457189">
                    <a:defRPr/>
                  </a:pPr>
                  <a:endParaRPr lang="en-US" sz="1200" err="1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B32FDD13-A1B0-D444-A0C7-4E9FBDA17969}"/>
                    </a:ext>
                  </a:extLst>
                </p:cNvPr>
                <p:cNvGrpSpPr/>
                <p:nvPr/>
              </p:nvGrpSpPr>
              <p:grpSpPr>
                <a:xfrm>
                  <a:off x="4318909" y="1193939"/>
                  <a:ext cx="273300" cy="282542"/>
                  <a:chOff x="3783797" y="6068963"/>
                  <a:chExt cx="283119" cy="292694"/>
                </a:xfrm>
                <a:solidFill>
                  <a:schemeClr val="bg2"/>
                </a:solidFill>
              </p:grpSpPr>
              <p:sp>
                <p:nvSpPr>
                  <p:cNvPr id="289" name="Freeform 288">
                    <a:extLst>
                      <a:ext uri="{FF2B5EF4-FFF2-40B4-BE49-F238E27FC236}">
                        <a16:creationId xmlns:a16="http://schemas.microsoft.com/office/drawing/2014/main" id="{C978F4D0-D286-744B-80BA-B05FD8A0ABCE}"/>
                      </a:ext>
                    </a:extLst>
                  </p:cNvPr>
                  <p:cNvSpPr/>
                  <p:nvPr/>
                </p:nvSpPr>
                <p:spPr>
                  <a:xfrm>
                    <a:off x="3783797" y="6068963"/>
                    <a:ext cx="180675" cy="292694"/>
                  </a:xfrm>
                  <a:custGeom>
                    <a:avLst/>
                    <a:gdLst>
                      <a:gd name="connsiteX0" fmla="*/ 0 w 762000"/>
                      <a:gd name="connsiteY0" fmla="*/ 116586 h 1234440"/>
                      <a:gd name="connsiteX1" fmla="*/ 0 w 762000"/>
                      <a:gd name="connsiteY1" fmla="*/ 1130808 h 1234440"/>
                      <a:gd name="connsiteX2" fmla="*/ 767334 w 762000"/>
                      <a:gd name="connsiteY2" fmla="*/ 1235202 h 1234440"/>
                      <a:gd name="connsiteX3" fmla="*/ 767334 w 762000"/>
                      <a:gd name="connsiteY3" fmla="*/ 0 h 1234440"/>
                      <a:gd name="connsiteX4" fmla="*/ 0 w 762000"/>
                      <a:gd name="connsiteY4" fmla="*/ 116586 h 1234440"/>
                      <a:gd name="connsiteX5" fmla="*/ 486918 w 762000"/>
                      <a:gd name="connsiteY5" fmla="*/ 740664 h 1234440"/>
                      <a:gd name="connsiteX6" fmla="*/ 363474 w 762000"/>
                      <a:gd name="connsiteY6" fmla="*/ 617220 h 1234440"/>
                      <a:gd name="connsiteX7" fmla="*/ 486918 w 762000"/>
                      <a:gd name="connsiteY7" fmla="*/ 493776 h 1234440"/>
                      <a:gd name="connsiteX8" fmla="*/ 610362 w 762000"/>
                      <a:gd name="connsiteY8" fmla="*/ 617220 h 1234440"/>
                      <a:gd name="connsiteX9" fmla="*/ 486918 w 762000"/>
                      <a:gd name="connsiteY9" fmla="*/ 740664 h 1234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62000" h="1234440">
                        <a:moveTo>
                          <a:pt x="0" y="116586"/>
                        </a:moveTo>
                        <a:lnTo>
                          <a:pt x="0" y="1130808"/>
                        </a:lnTo>
                        <a:lnTo>
                          <a:pt x="767334" y="1235202"/>
                        </a:lnTo>
                        <a:lnTo>
                          <a:pt x="767334" y="0"/>
                        </a:lnTo>
                        <a:lnTo>
                          <a:pt x="0" y="116586"/>
                        </a:lnTo>
                        <a:close/>
                        <a:moveTo>
                          <a:pt x="486918" y="740664"/>
                        </a:moveTo>
                        <a:cubicBezTo>
                          <a:pt x="418338" y="740664"/>
                          <a:pt x="363474" y="685038"/>
                          <a:pt x="363474" y="617220"/>
                        </a:cubicBezTo>
                        <a:cubicBezTo>
                          <a:pt x="363474" y="548640"/>
                          <a:pt x="419100" y="493776"/>
                          <a:pt x="486918" y="493776"/>
                        </a:cubicBezTo>
                        <a:cubicBezTo>
                          <a:pt x="555498" y="493776"/>
                          <a:pt x="610362" y="549402"/>
                          <a:pt x="610362" y="617220"/>
                        </a:cubicBezTo>
                        <a:cubicBezTo>
                          <a:pt x="611124" y="685800"/>
                          <a:pt x="555498" y="740664"/>
                          <a:pt x="486918" y="740664"/>
                        </a:cubicBezTo>
                        <a:close/>
                      </a:path>
                    </a:pathLst>
                  </a:custGeom>
                  <a:grpFill/>
                  <a:ln w="7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457189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IBM Plex Sans"/>
                    </a:endParaRPr>
                  </a:p>
                </p:txBody>
              </p:sp>
              <p:sp>
                <p:nvSpPr>
                  <p:cNvPr id="290" name="Freeform 289">
                    <a:extLst>
                      <a:ext uri="{FF2B5EF4-FFF2-40B4-BE49-F238E27FC236}">
                        <a16:creationId xmlns:a16="http://schemas.microsoft.com/office/drawing/2014/main" id="{F6CC11D4-07A2-5344-9BA1-9D9302944E0D}"/>
                      </a:ext>
                    </a:extLst>
                  </p:cNvPr>
                  <p:cNvSpPr/>
                  <p:nvPr/>
                </p:nvSpPr>
                <p:spPr>
                  <a:xfrm>
                    <a:off x="3996453" y="6068963"/>
                    <a:ext cx="70463" cy="292694"/>
                  </a:xfrm>
                  <a:custGeom>
                    <a:avLst/>
                    <a:gdLst>
                      <a:gd name="connsiteX0" fmla="*/ 298704 w 297180"/>
                      <a:gd name="connsiteY0" fmla="*/ 1235202 h 1234440"/>
                      <a:gd name="connsiteX1" fmla="*/ 0 w 297180"/>
                      <a:gd name="connsiteY1" fmla="*/ 1117854 h 1234440"/>
                      <a:gd name="connsiteX2" fmla="*/ 0 w 297180"/>
                      <a:gd name="connsiteY2" fmla="*/ 116586 h 1234440"/>
                      <a:gd name="connsiteX3" fmla="*/ 298704 w 297180"/>
                      <a:gd name="connsiteY3" fmla="*/ 0 h 1234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7180" h="1234440">
                        <a:moveTo>
                          <a:pt x="298704" y="1235202"/>
                        </a:moveTo>
                        <a:lnTo>
                          <a:pt x="0" y="1117854"/>
                        </a:lnTo>
                        <a:lnTo>
                          <a:pt x="0" y="116586"/>
                        </a:lnTo>
                        <a:lnTo>
                          <a:pt x="298704" y="0"/>
                        </a:lnTo>
                        <a:close/>
                      </a:path>
                    </a:pathLst>
                  </a:custGeom>
                  <a:grpFill/>
                  <a:ln w="76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457189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IBM Plex Sans"/>
                    </a:endParaRPr>
                  </a:p>
                </p:txBody>
              </p:sp>
            </p:grpSp>
          </p:grp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3C1480D7-3487-F147-B878-7C1954E35CEA}"/>
                  </a:ext>
                </a:extLst>
              </p:cNvPr>
              <p:cNvSpPr/>
              <p:nvPr/>
            </p:nvSpPr>
            <p:spPr>
              <a:xfrm>
                <a:off x="4218216" y="4009927"/>
                <a:ext cx="486162" cy="486162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457189">
                  <a:defRPr/>
                </a:pPr>
                <a:endParaRPr lang="en-US" sz="1200" err="1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83D0F7A4-4625-E24B-92D3-262F7D459326}"/>
                  </a:ext>
                </a:extLst>
              </p:cNvPr>
              <p:cNvGrpSpPr/>
              <p:nvPr/>
            </p:nvGrpSpPr>
            <p:grpSpPr>
              <a:xfrm>
                <a:off x="4287961" y="4098592"/>
                <a:ext cx="319145" cy="308832"/>
                <a:chOff x="4180922" y="6078900"/>
                <a:chExt cx="301908" cy="292152"/>
              </a:xfrm>
              <a:solidFill>
                <a:schemeClr val="bg2"/>
              </a:solidFill>
            </p:grpSpPr>
            <p:sp>
              <p:nvSpPr>
                <p:cNvPr id="280" name="Freeform 279">
                  <a:extLst>
                    <a:ext uri="{FF2B5EF4-FFF2-40B4-BE49-F238E27FC236}">
                      <a16:creationId xmlns:a16="http://schemas.microsoft.com/office/drawing/2014/main" id="{C63EC616-5DFD-A34C-9928-9C2F71BB94D2}"/>
                    </a:ext>
                  </a:extLst>
                </p:cNvPr>
                <p:cNvSpPr/>
                <p:nvPr/>
              </p:nvSpPr>
              <p:spPr>
                <a:xfrm>
                  <a:off x="4361778" y="6078900"/>
                  <a:ext cx="57816" cy="57816"/>
                </a:xfrm>
                <a:custGeom>
                  <a:avLst/>
                  <a:gdLst>
                    <a:gd name="connsiteX0" fmla="*/ 246888 w 243840"/>
                    <a:gd name="connsiteY0" fmla="*/ 123444 h 243840"/>
                    <a:gd name="connsiteX1" fmla="*/ 123444 w 243840"/>
                    <a:gd name="connsiteY1" fmla="*/ 246888 h 243840"/>
                    <a:gd name="connsiteX2" fmla="*/ 0 w 243840"/>
                    <a:gd name="connsiteY2" fmla="*/ 123444 h 243840"/>
                    <a:gd name="connsiteX3" fmla="*/ 123444 w 243840"/>
                    <a:gd name="connsiteY3" fmla="*/ 0 h 243840"/>
                    <a:gd name="connsiteX4" fmla="*/ 246888 w 243840"/>
                    <a:gd name="connsiteY4" fmla="*/ 123444 h 243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3840" h="243840">
                      <a:moveTo>
                        <a:pt x="246888" y="123444"/>
                      </a:moveTo>
                      <a:cubicBezTo>
                        <a:pt x="246888" y="191620"/>
                        <a:pt x="191620" y="246888"/>
                        <a:pt x="123444" y="246888"/>
                      </a:cubicBezTo>
                      <a:cubicBezTo>
                        <a:pt x="55268" y="246888"/>
                        <a:pt x="0" y="191620"/>
                        <a:pt x="0" y="123444"/>
                      </a:cubicBezTo>
                      <a:cubicBezTo>
                        <a:pt x="0" y="55268"/>
                        <a:pt x="55268" y="0"/>
                        <a:pt x="123444" y="0"/>
                      </a:cubicBezTo>
                      <a:cubicBezTo>
                        <a:pt x="191620" y="0"/>
                        <a:pt x="246888" y="55268"/>
                        <a:pt x="246888" y="123444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81" name="Freeform 280">
                  <a:extLst>
                    <a:ext uri="{FF2B5EF4-FFF2-40B4-BE49-F238E27FC236}">
                      <a16:creationId xmlns:a16="http://schemas.microsoft.com/office/drawing/2014/main" id="{53DF2E1B-17D7-A946-8BB9-1E4B43504FF3}"/>
                    </a:ext>
                  </a:extLst>
                </p:cNvPr>
                <p:cNvSpPr/>
                <p:nvPr/>
              </p:nvSpPr>
              <p:spPr>
                <a:xfrm>
                  <a:off x="4180922" y="6240605"/>
                  <a:ext cx="57816" cy="57816"/>
                </a:xfrm>
                <a:custGeom>
                  <a:avLst/>
                  <a:gdLst>
                    <a:gd name="connsiteX0" fmla="*/ 246888 w 243840"/>
                    <a:gd name="connsiteY0" fmla="*/ 123444 h 243840"/>
                    <a:gd name="connsiteX1" fmla="*/ 123444 w 243840"/>
                    <a:gd name="connsiteY1" fmla="*/ 246888 h 243840"/>
                    <a:gd name="connsiteX2" fmla="*/ 0 w 243840"/>
                    <a:gd name="connsiteY2" fmla="*/ 123444 h 243840"/>
                    <a:gd name="connsiteX3" fmla="*/ 123444 w 243840"/>
                    <a:gd name="connsiteY3" fmla="*/ 0 h 243840"/>
                    <a:gd name="connsiteX4" fmla="*/ 246888 w 243840"/>
                    <a:gd name="connsiteY4" fmla="*/ 123444 h 243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3840" h="243840">
                      <a:moveTo>
                        <a:pt x="246888" y="123444"/>
                      </a:moveTo>
                      <a:cubicBezTo>
                        <a:pt x="246888" y="191620"/>
                        <a:pt x="191620" y="246888"/>
                        <a:pt x="123444" y="246888"/>
                      </a:cubicBezTo>
                      <a:cubicBezTo>
                        <a:pt x="55268" y="246888"/>
                        <a:pt x="0" y="191620"/>
                        <a:pt x="0" y="123444"/>
                      </a:cubicBezTo>
                      <a:cubicBezTo>
                        <a:pt x="0" y="55268"/>
                        <a:pt x="55268" y="0"/>
                        <a:pt x="123444" y="0"/>
                      </a:cubicBezTo>
                      <a:cubicBezTo>
                        <a:pt x="191620" y="0"/>
                        <a:pt x="246888" y="55268"/>
                        <a:pt x="246888" y="123444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82" name="Freeform 281">
                  <a:extLst>
                    <a:ext uri="{FF2B5EF4-FFF2-40B4-BE49-F238E27FC236}">
                      <a16:creationId xmlns:a16="http://schemas.microsoft.com/office/drawing/2014/main" id="{6B79C3CD-1C8B-3C47-818D-CFF2D94CCAD1}"/>
                    </a:ext>
                  </a:extLst>
                </p:cNvPr>
                <p:cNvSpPr/>
                <p:nvPr/>
              </p:nvSpPr>
              <p:spPr>
                <a:xfrm>
                  <a:off x="4398816" y="6313236"/>
                  <a:ext cx="57816" cy="57816"/>
                </a:xfrm>
                <a:custGeom>
                  <a:avLst/>
                  <a:gdLst>
                    <a:gd name="connsiteX0" fmla="*/ 246888 w 243840"/>
                    <a:gd name="connsiteY0" fmla="*/ 123444 h 243840"/>
                    <a:gd name="connsiteX1" fmla="*/ 123444 w 243840"/>
                    <a:gd name="connsiteY1" fmla="*/ 246888 h 243840"/>
                    <a:gd name="connsiteX2" fmla="*/ 0 w 243840"/>
                    <a:gd name="connsiteY2" fmla="*/ 123444 h 243840"/>
                    <a:gd name="connsiteX3" fmla="*/ 123444 w 243840"/>
                    <a:gd name="connsiteY3" fmla="*/ 0 h 243840"/>
                    <a:gd name="connsiteX4" fmla="*/ 246888 w 243840"/>
                    <a:gd name="connsiteY4" fmla="*/ 123444 h 243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3840" h="243840">
                      <a:moveTo>
                        <a:pt x="246888" y="123444"/>
                      </a:moveTo>
                      <a:cubicBezTo>
                        <a:pt x="246888" y="191620"/>
                        <a:pt x="191620" y="246888"/>
                        <a:pt x="123444" y="246888"/>
                      </a:cubicBezTo>
                      <a:cubicBezTo>
                        <a:pt x="55268" y="246888"/>
                        <a:pt x="0" y="191620"/>
                        <a:pt x="0" y="123444"/>
                      </a:cubicBezTo>
                      <a:cubicBezTo>
                        <a:pt x="0" y="55268"/>
                        <a:pt x="55268" y="0"/>
                        <a:pt x="123444" y="0"/>
                      </a:cubicBezTo>
                      <a:cubicBezTo>
                        <a:pt x="191620" y="0"/>
                        <a:pt x="246888" y="55268"/>
                        <a:pt x="246888" y="123444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83" name="Freeform 282">
                  <a:extLst>
                    <a:ext uri="{FF2B5EF4-FFF2-40B4-BE49-F238E27FC236}">
                      <a16:creationId xmlns:a16="http://schemas.microsoft.com/office/drawing/2014/main" id="{12009EC3-6786-9348-B562-DF2AD8402EC1}"/>
                    </a:ext>
                  </a:extLst>
                </p:cNvPr>
                <p:cNvSpPr/>
                <p:nvPr/>
              </p:nvSpPr>
              <p:spPr>
                <a:xfrm>
                  <a:off x="4273898" y="6254155"/>
                  <a:ext cx="99371" cy="110212"/>
                </a:xfrm>
                <a:custGeom>
                  <a:avLst/>
                  <a:gdLst>
                    <a:gd name="connsiteX0" fmla="*/ 421687 w 419100"/>
                    <a:gd name="connsiteY0" fmla="*/ 150114 h 464820"/>
                    <a:gd name="connsiteX1" fmla="*/ 103171 w 419100"/>
                    <a:gd name="connsiteY1" fmla="*/ 470916 h 464820"/>
                    <a:gd name="connsiteX2" fmla="*/ 15541 w 419100"/>
                    <a:gd name="connsiteY2" fmla="*/ 18288 h 464820"/>
                    <a:gd name="connsiteX3" fmla="*/ 21637 w 419100"/>
                    <a:gd name="connsiteY3" fmla="*/ 0 h 464820"/>
                    <a:gd name="connsiteX4" fmla="*/ 328723 w 419100"/>
                    <a:gd name="connsiteY4" fmla="*/ 134112 h 464820"/>
                    <a:gd name="connsiteX5" fmla="*/ 329485 w 419100"/>
                    <a:gd name="connsiteY5" fmla="*/ 134112 h 464820"/>
                    <a:gd name="connsiteX6" fmla="*/ 331771 w 419100"/>
                    <a:gd name="connsiteY6" fmla="*/ 134874 h 464820"/>
                    <a:gd name="connsiteX7" fmla="*/ 404923 w 419100"/>
                    <a:gd name="connsiteY7" fmla="*/ 149352 h 464820"/>
                    <a:gd name="connsiteX8" fmla="*/ 421687 w 419100"/>
                    <a:gd name="connsiteY8" fmla="*/ 150114 h 464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9100" h="464820">
                      <a:moveTo>
                        <a:pt x="421687" y="150114"/>
                      </a:moveTo>
                      <a:cubicBezTo>
                        <a:pt x="363775" y="325374"/>
                        <a:pt x="174037" y="435102"/>
                        <a:pt x="103171" y="470916"/>
                      </a:cubicBezTo>
                      <a:cubicBezTo>
                        <a:pt x="62785" y="400812"/>
                        <a:pt x="-38561" y="198882"/>
                        <a:pt x="15541" y="18288"/>
                      </a:cubicBezTo>
                      <a:cubicBezTo>
                        <a:pt x="17065" y="12192"/>
                        <a:pt x="19351" y="6096"/>
                        <a:pt x="21637" y="0"/>
                      </a:cubicBezTo>
                      <a:cubicBezTo>
                        <a:pt x="118411" y="78486"/>
                        <a:pt x="238807" y="116586"/>
                        <a:pt x="328723" y="134112"/>
                      </a:cubicBezTo>
                      <a:lnTo>
                        <a:pt x="329485" y="134112"/>
                      </a:lnTo>
                      <a:cubicBezTo>
                        <a:pt x="330247" y="134112"/>
                        <a:pt x="331009" y="134874"/>
                        <a:pt x="331771" y="134874"/>
                      </a:cubicBezTo>
                      <a:cubicBezTo>
                        <a:pt x="356155" y="141732"/>
                        <a:pt x="381301" y="146304"/>
                        <a:pt x="404923" y="149352"/>
                      </a:cubicBezTo>
                      <a:cubicBezTo>
                        <a:pt x="409495" y="148590"/>
                        <a:pt x="415591" y="149352"/>
                        <a:pt x="421687" y="150114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84" name="Freeform 283">
                  <a:extLst>
                    <a:ext uri="{FF2B5EF4-FFF2-40B4-BE49-F238E27FC236}">
                      <a16:creationId xmlns:a16="http://schemas.microsoft.com/office/drawing/2014/main" id="{0B7600FF-CFF4-8D45-9BBA-D916FD1B5171}"/>
                    </a:ext>
                  </a:extLst>
                </p:cNvPr>
                <p:cNvSpPr/>
                <p:nvPr/>
              </p:nvSpPr>
              <p:spPr>
                <a:xfrm>
                  <a:off x="4379845" y="6171699"/>
                  <a:ext cx="102985" cy="101178"/>
                </a:xfrm>
                <a:custGeom>
                  <a:avLst/>
                  <a:gdLst>
                    <a:gd name="connsiteX0" fmla="*/ 435102 w 434340"/>
                    <a:gd name="connsiteY0" fmla="*/ 167925 h 426720"/>
                    <a:gd name="connsiteX1" fmla="*/ 61722 w 434340"/>
                    <a:gd name="connsiteY1" fmla="*/ 425482 h 426720"/>
                    <a:gd name="connsiteX2" fmla="*/ 53340 w 434340"/>
                    <a:gd name="connsiteY2" fmla="*/ 427005 h 426720"/>
                    <a:gd name="connsiteX3" fmla="*/ 46482 w 434340"/>
                    <a:gd name="connsiteY3" fmla="*/ 427768 h 426720"/>
                    <a:gd name="connsiteX4" fmla="*/ 57912 w 434340"/>
                    <a:gd name="connsiteY4" fmla="*/ 290608 h 426720"/>
                    <a:gd name="connsiteX5" fmla="*/ 57912 w 434340"/>
                    <a:gd name="connsiteY5" fmla="*/ 288322 h 426720"/>
                    <a:gd name="connsiteX6" fmla="*/ 0 w 434340"/>
                    <a:gd name="connsiteY6" fmla="*/ 3334 h 426720"/>
                    <a:gd name="connsiteX7" fmla="*/ 4572 w 434340"/>
                    <a:gd name="connsiteY7" fmla="*/ 2572 h 426720"/>
                    <a:gd name="connsiteX8" fmla="*/ 435102 w 434340"/>
                    <a:gd name="connsiteY8" fmla="*/ 167925 h 426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34340" h="426720">
                      <a:moveTo>
                        <a:pt x="435102" y="167925"/>
                      </a:moveTo>
                      <a:cubicBezTo>
                        <a:pt x="387096" y="231934"/>
                        <a:pt x="245364" y="400335"/>
                        <a:pt x="61722" y="425482"/>
                      </a:cubicBezTo>
                      <a:cubicBezTo>
                        <a:pt x="58674" y="426244"/>
                        <a:pt x="55626" y="426244"/>
                        <a:pt x="53340" y="427005"/>
                      </a:cubicBezTo>
                      <a:cubicBezTo>
                        <a:pt x="51054" y="427005"/>
                        <a:pt x="48768" y="427768"/>
                        <a:pt x="46482" y="427768"/>
                      </a:cubicBezTo>
                      <a:cubicBezTo>
                        <a:pt x="51816" y="395002"/>
                        <a:pt x="57150" y="346995"/>
                        <a:pt x="57912" y="290608"/>
                      </a:cubicBezTo>
                      <a:lnTo>
                        <a:pt x="57912" y="288322"/>
                      </a:lnTo>
                      <a:cubicBezTo>
                        <a:pt x="57912" y="177832"/>
                        <a:pt x="38862" y="82582"/>
                        <a:pt x="0" y="3334"/>
                      </a:cubicBezTo>
                      <a:cubicBezTo>
                        <a:pt x="1524" y="3334"/>
                        <a:pt x="3048" y="2572"/>
                        <a:pt x="4572" y="2572"/>
                      </a:cubicBezTo>
                      <a:cubicBezTo>
                        <a:pt x="192024" y="-20288"/>
                        <a:pt x="372618" y="115348"/>
                        <a:pt x="435102" y="167925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85" name="Freeform 284">
                  <a:extLst>
                    <a:ext uri="{FF2B5EF4-FFF2-40B4-BE49-F238E27FC236}">
                      <a16:creationId xmlns:a16="http://schemas.microsoft.com/office/drawing/2014/main" id="{8B0B870A-9B25-A446-ABEE-DCFAD9776485}"/>
                    </a:ext>
                  </a:extLst>
                </p:cNvPr>
                <p:cNvSpPr/>
                <p:nvPr/>
              </p:nvSpPr>
              <p:spPr>
                <a:xfrm>
                  <a:off x="4253500" y="6117926"/>
                  <a:ext cx="99371" cy="106598"/>
                </a:xfrm>
                <a:custGeom>
                  <a:avLst/>
                  <a:gdLst>
                    <a:gd name="connsiteX0" fmla="*/ 420848 w 419100"/>
                    <a:gd name="connsiteY0" fmla="*/ 184404 h 449580"/>
                    <a:gd name="connsiteX1" fmla="*/ 418562 w 419100"/>
                    <a:gd name="connsiteY1" fmla="*/ 185166 h 449580"/>
                    <a:gd name="connsiteX2" fmla="*/ 410942 w 419100"/>
                    <a:gd name="connsiteY2" fmla="*/ 188214 h 449580"/>
                    <a:gd name="connsiteX3" fmla="*/ 247112 w 419100"/>
                    <a:gd name="connsiteY3" fmla="*/ 287274 h 449580"/>
                    <a:gd name="connsiteX4" fmla="*/ 87854 w 419100"/>
                    <a:gd name="connsiteY4" fmla="*/ 453390 h 449580"/>
                    <a:gd name="connsiteX5" fmla="*/ 11654 w 419100"/>
                    <a:gd name="connsiteY5" fmla="*/ 0 h 449580"/>
                    <a:gd name="connsiteX6" fmla="*/ 420848 w 419100"/>
                    <a:gd name="connsiteY6" fmla="*/ 184404 h 449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9100" h="449580">
                      <a:moveTo>
                        <a:pt x="420848" y="184404"/>
                      </a:moveTo>
                      <a:cubicBezTo>
                        <a:pt x="420086" y="184404"/>
                        <a:pt x="419324" y="185166"/>
                        <a:pt x="418562" y="185166"/>
                      </a:cubicBezTo>
                      <a:cubicBezTo>
                        <a:pt x="417038" y="185928"/>
                        <a:pt x="413990" y="186690"/>
                        <a:pt x="410942" y="188214"/>
                      </a:cubicBezTo>
                      <a:cubicBezTo>
                        <a:pt x="383510" y="200406"/>
                        <a:pt x="317978" y="233934"/>
                        <a:pt x="247112" y="287274"/>
                      </a:cubicBezTo>
                      <a:cubicBezTo>
                        <a:pt x="180056" y="338328"/>
                        <a:pt x="126716" y="393954"/>
                        <a:pt x="87854" y="453390"/>
                      </a:cubicBezTo>
                      <a:cubicBezTo>
                        <a:pt x="-24922" y="303276"/>
                        <a:pt x="-2062" y="79248"/>
                        <a:pt x="11654" y="0"/>
                      </a:cubicBezTo>
                      <a:cubicBezTo>
                        <a:pt x="90140" y="8382"/>
                        <a:pt x="303500" y="43434"/>
                        <a:pt x="420848" y="184404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86" name="Freeform 285">
                  <a:extLst>
                    <a:ext uri="{FF2B5EF4-FFF2-40B4-BE49-F238E27FC236}">
                      <a16:creationId xmlns:a16="http://schemas.microsoft.com/office/drawing/2014/main" id="{EC049308-1506-5F42-88AF-B96F7EE11656}"/>
                    </a:ext>
                  </a:extLst>
                </p:cNvPr>
                <p:cNvSpPr/>
                <p:nvPr/>
              </p:nvSpPr>
              <p:spPr>
                <a:xfrm>
                  <a:off x="4286436" y="6176284"/>
                  <a:ext cx="88531" cy="95758"/>
                </a:xfrm>
                <a:custGeom>
                  <a:avLst/>
                  <a:gdLst>
                    <a:gd name="connsiteX0" fmla="*/ 368808 w 373380"/>
                    <a:gd name="connsiteY0" fmla="*/ 404622 h 403860"/>
                    <a:gd name="connsiteX1" fmla="*/ 291846 w 373380"/>
                    <a:gd name="connsiteY1" fmla="*/ 393192 h 403860"/>
                    <a:gd name="connsiteX2" fmla="*/ 291846 w 373380"/>
                    <a:gd name="connsiteY2" fmla="*/ 393192 h 403860"/>
                    <a:gd name="connsiteX3" fmla="*/ 0 w 373380"/>
                    <a:gd name="connsiteY3" fmla="*/ 262128 h 403860"/>
                    <a:gd name="connsiteX4" fmla="*/ 151638 w 373380"/>
                    <a:gd name="connsiteY4" fmla="*/ 98298 h 403860"/>
                    <a:gd name="connsiteX5" fmla="*/ 304038 w 373380"/>
                    <a:gd name="connsiteY5" fmla="*/ 6096 h 403860"/>
                    <a:gd name="connsiteX6" fmla="*/ 306324 w 373380"/>
                    <a:gd name="connsiteY6" fmla="*/ 5334 h 403860"/>
                    <a:gd name="connsiteX7" fmla="*/ 309372 w 373380"/>
                    <a:gd name="connsiteY7" fmla="*/ 4572 h 403860"/>
                    <a:gd name="connsiteX8" fmla="*/ 310896 w 373380"/>
                    <a:gd name="connsiteY8" fmla="*/ 3810 h 403860"/>
                    <a:gd name="connsiteX9" fmla="*/ 322326 w 373380"/>
                    <a:gd name="connsiteY9" fmla="*/ 0 h 403860"/>
                    <a:gd name="connsiteX10" fmla="*/ 380238 w 373380"/>
                    <a:gd name="connsiteY10" fmla="*/ 271272 h 403860"/>
                    <a:gd name="connsiteX11" fmla="*/ 368808 w 373380"/>
                    <a:gd name="connsiteY11" fmla="*/ 404622 h 403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3380" h="403860">
                      <a:moveTo>
                        <a:pt x="368808" y="404622"/>
                      </a:moveTo>
                      <a:cubicBezTo>
                        <a:pt x="349758" y="402336"/>
                        <a:pt x="323088" y="399288"/>
                        <a:pt x="291846" y="393192"/>
                      </a:cubicBezTo>
                      <a:lnTo>
                        <a:pt x="291846" y="393192"/>
                      </a:lnTo>
                      <a:cubicBezTo>
                        <a:pt x="205740" y="376428"/>
                        <a:pt x="87630" y="339852"/>
                        <a:pt x="0" y="262128"/>
                      </a:cubicBezTo>
                      <a:cubicBezTo>
                        <a:pt x="34290" y="204216"/>
                        <a:pt x="85344" y="149352"/>
                        <a:pt x="151638" y="98298"/>
                      </a:cubicBezTo>
                      <a:cubicBezTo>
                        <a:pt x="217932" y="48006"/>
                        <a:pt x="280416" y="17526"/>
                        <a:pt x="304038" y="6096"/>
                      </a:cubicBezTo>
                      <a:lnTo>
                        <a:pt x="306324" y="5334"/>
                      </a:lnTo>
                      <a:cubicBezTo>
                        <a:pt x="307086" y="5334"/>
                        <a:pt x="307848" y="4572"/>
                        <a:pt x="309372" y="4572"/>
                      </a:cubicBezTo>
                      <a:lnTo>
                        <a:pt x="310896" y="3810"/>
                      </a:lnTo>
                      <a:cubicBezTo>
                        <a:pt x="314706" y="2286"/>
                        <a:pt x="318516" y="762"/>
                        <a:pt x="322326" y="0"/>
                      </a:cubicBezTo>
                      <a:cubicBezTo>
                        <a:pt x="370332" y="89916"/>
                        <a:pt x="381000" y="195834"/>
                        <a:pt x="380238" y="271272"/>
                      </a:cubicBezTo>
                      <a:cubicBezTo>
                        <a:pt x="379476" y="326898"/>
                        <a:pt x="373380" y="375666"/>
                        <a:pt x="368808" y="404622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</p:grp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6568F460-F0B9-7948-9AFF-642D1D267B70}"/>
                  </a:ext>
                </a:extLst>
              </p:cNvPr>
              <p:cNvSpPr/>
              <p:nvPr/>
            </p:nvSpPr>
            <p:spPr>
              <a:xfrm>
                <a:off x="5484574" y="1817294"/>
                <a:ext cx="487121" cy="48712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457189">
                  <a:defRPr/>
                </a:pPr>
                <a:endParaRPr lang="en-US" sz="1200" err="1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0BBCA7A2-B900-3F4C-9CC9-223DD382D2C9}"/>
                  </a:ext>
                </a:extLst>
              </p:cNvPr>
              <p:cNvGrpSpPr/>
              <p:nvPr/>
            </p:nvGrpSpPr>
            <p:grpSpPr>
              <a:xfrm>
                <a:off x="5596234" y="1910564"/>
                <a:ext cx="287247" cy="262480"/>
                <a:chOff x="5405357" y="6088476"/>
                <a:chExt cx="276614" cy="252764"/>
              </a:xfrm>
              <a:solidFill>
                <a:schemeClr val="bg2"/>
              </a:solidFill>
            </p:grpSpPr>
            <p:sp>
              <p:nvSpPr>
                <p:cNvPr id="277" name="Freeform 276">
                  <a:extLst>
                    <a:ext uri="{FF2B5EF4-FFF2-40B4-BE49-F238E27FC236}">
                      <a16:creationId xmlns:a16="http://schemas.microsoft.com/office/drawing/2014/main" id="{691CA156-A32A-3641-AF4B-D90F8A0469C6}"/>
                    </a:ext>
                  </a:extLst>
                </p:cNvPr>
                <p:cNvSpPr/>
                <p:nvPr/>
              </p:nvSpPr>
              <p:spPr>
                <a:xfrm>
                  <a:off x="5509065" y="6088476"/>
                  <a:ext cx="72270" cy="251139"/>
                </a:xfrm>
                <a:custGeom>
                  <a:avLst/>
                  <a:gdLst>
                    <a:gd name="connsiteX0" fmla="*/ 0 w 304800"/>
                    <a:gd name="connsiteY0" fmla="*/ 0 h 1059180"/>
                    <a:gd name="connsiteX1" fmla="*/ 307848 w 304800"/>
                    <a:gd name="connsiteY1" fmla="*/ 0 h 1059180"/>
                    <a:gd name="connsiteX2" fmla="*/ 307848 w 304800"/>
                    <a:gd name="connsiteY2" fmla="*/ 1066038 h 1059180"/>
                    <a:gd name="connsiteX3" fmla="*/ 0 w 304800"/>
                    <a:gd name="connsiteY3" fmla="*/ 1066038 h 1059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800" h="1059180">
                      <a:moveTo>
                        <a:pt x="0" y="0"/>
                      </a:moveTo>
                      <a:lnTo>
                        <a:pt x="307848" y="0"/>
                      </a:lnTo>
                      <a:lnTo>
                        <a:pt x="307848" y="1066038"/>
                      </a:lnTo>
                      <a:lnTo>
                        <a:pt x="0" y="1066038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78" name="Freeform 277">
                  <a:extLst>
                    <a:ext uri="{FF2B5EF4-FFF2-40B4-BE49-F238E27FC236}">
                      <a16:creationId xmlns:a16="http://schemas.microsoft.com/office/drawing/2014/main" id="{50574515-A1CE-844B-AC32-B54EAD753277}"/>
                    </a:ext>
                  </a:extLst>
                </p:cNvPr>
                <p:cNvSpPr/>
                <p:nvPr/>
              </p:nvSpPr>
              <p:spPr>
                <a:xfrm>
                  <a:off x="5609701" y="6196700"/>
                  <a:ext cx="72270" cy="144540"/>
                </a:xfrm>
                <a:custGeom>
                  <a:avLst/>
                  <a:gdLst>
                    <a:gd name="connsiteX0" fmla="*/ 0 w 304800"/>
                    <a:gd name="connsiteY0" fmla="*/ 0 h 609600"/>
                    <a:gd name="connsiteX1" fmla="*/ 307849 w 304800"/>
                    <a:gd name="connsiteY1" fmla="*/ 0 h 609600"/>
                    <a:gd name="connsiteX2" fmla="*/ 307849 w 304800"/>
                    <a:gd name="connsiteY2" fmla="*/ 609600 h 609600"/>
                    <a:gd name="connsiteX3" fmla="*/ 0 w 304800"/>
                    <a:gd name="connsiteY3" fmla="*/ 60960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800" h="609600">
                      <a:moveTo>
                        <a:pt x="0" y="0"/>
                      </a:moveTo>
                      <a:lnTo>
                        <a:pt x="307849" y="0"/>
                      </a:lnTo>
                      <a:lnTo>
                        <a:pt x="307849" y="609600"/>
                      </a:lnTo>
                      <a:lnTo>
                        <a:pt x="0" y="609600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79" name="Freeform 278">
                  <a:extLst>
                    <a:ext uri="{FF2B5EF4-FFF2-40B4-BE49-F238E27FC236}">
                      <a16:creationId xmlns:a16="http://schemas.microsoft.com/office/drawing/2014/main" id="{2CD8E4A0-6A0D-1E4E-90A8-C1C3B22979D4}"/>
                    </a:ext>
                  </a:extLst>
                </p:cNvPr>
                <p:cNvSpPr/>
                <p:nvPr/>
              </p:nvSpPr>
              <p:spPr>
                <a:xfrm>
                  <a:off x="5405357" y="6139968"/>
                  <a:ext cx="72270" cy="200549"/>
                </a:xfrm>
                <a:custGeom>
                  <a:avLst/>
                  <a:gdLst>
                    <a:gd name="connsiteX0" fmla="*/ 0 w 304800"/>
                    <a:gd name="connsiteY0" fmla="*/ 0 h 845820"/>
                    <a:gd name="connsiteX1" fmla="*/ 307848 w 304800"/>
                    <a:gd name="connsiteY1" fmla="*/ 0 h 845820"/>
                    <a:gd name="connsiteX2" fmla="*/ 307848 w 304800"/>
                    <a:gd name="connsiteY2" fmla="*/ 848868 h 845820"/>
                    <a:gd name="connsiteX3" fmla="*/ 0 w 304800"/>
                    <a:gd name="connsiteY3" fmla="*/ 848868 h 845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800" h="845820">
                      <a:moveTo>
                        <a:pt x="0" y="0"/>
                      </a:moveTo>
                      <a:lnTo>
                        <a:pt x="307848" y="0"/>
                      </a:lnTo>
                      <a:lnTo>
                        <a:pt x="307848" y="848868"/>
                      </a:lnTo>
                      <a:lnTo>
                        <a:pt x="0" y="848868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</p:grp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AB6A474B-6403-354A-BC2D-5CD2B1E989FC}"/>
                  </a:ext>
                </a:extLst>
              </p:cNvPr>
              <p:cNvSpPr/>
              <p:nvPr/>
            </p:nvSpPr>
            <p:spPr>
              <a:xfrm>
                <a:off x="2946440" y="1804645"/>
                <a:ext cx="518289" cy="518289"/>
              </a:xfrm>
              <a:prstGeom prst="ellipse">
                <a:avLst/>
              </a:prstGeom>
              <a:solidFill>
                <a:srgbClr val="18D1CF"/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457189">
                  <a:defRPr/>
                </a:pPr>
                <a:r>
                  <a:rPr lang="en-US" sz="1200">
                    <a:solidFill>
                      <a:srgbClr val="0FC5C1"/>
                    </a:solidFill>
                    <a:latin typeface="Arial"/>
                    <a:cs typeface="Arial"/>
                  </a:rPr>
                  <a:t>b</a:t>
                </a:r>
              </a:p>
            </p:txBody>
          </p: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BCCFDF7F-1ECA-1C46-93BE-2C3390CE0076}"/>
                  </a:ext>
                </a:extLst>
              </p:cNvPr>
              <p:cNvGrpSpPr/>
              <p:nvPr/>
            </p:nvGrpSpPr>
            <p:grpSpPr>
              <a:xfrm>
                <a:off x="3065819" y="1903955"/>
                <a:ext cx="281898" cy="315894"/>
                <a:chOff x="4631526" y="6086307"/>
                <a:chExt cx="251681" cy="282035"/>
              </a:xfrm>
              <a:solidFill>
                <a:schemeClr val="bg2"/>
              </a:solidFill>
            </p:grpSpPr>
            <p:sp>
              <p:nvSpPr>
                <p:cNvPr id="274" name="Freeform 273">
                  <a:extLst>
                    <a:ext uri="{FF2B5EF4-FFF2-40B4-BE49-F238E27FC236}">
                      <a16:creationId xmlns:a16="http://schemas.microsoft.com/office/drawing/2014/main" id="{0C497342-91B8-E74A-9C20-D395E5D4821B}"/>
                    </a:ext>
                  </a:extLst>
                </p:cNvPr>
                <p:cNvSpPr/>
                <p:nvPr/>
              </p:nvSpPr>
              <p:spPr>
                <a:xfrm>
                  <a:off x="4637849" y="6086307"/>
                  <a:ext cx="236684" cy="106598"/>
                </a:xfrm>
                <a:custGeom>
                  <a:avLst/>
                  <a:gdLst>
                    <a:gd name="connsiteX0" fmla="*/ 999744 w 998220"/>
                    <a:gd name="connsiteY0" fmla="*/ 224028 h 449580"/>
                    <a:gd name="connsiteX1" fmla="*/ 499872 w 998220"/>
                    <a:gd name="connsiteY1" fmla="*/ 451104 h 449580"/>
                    <a:gd name="connsiteX2" fmla="*/ 0 w 998220"/>
                    <a:gd name="connsiteY2" fmla="*/ 224028 h 449580"/>
                    <a:gd name="connsiteX3" fmla="*/ 505968 w 998220"/>
                    <a:gd name="connsiteY3" fmla="*/ 0 h 449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8220" h="449580">
                      <a:moveTo>
                        <a:pt x="999744" y="224028"/>
                      </a:moveTo>
                      <a:lnTo>
                        <a:pt x="499872" y="451104"/>
                      </a:lnTo>
                      <a:lnTo>
                        <a:pt x="0" y="224028"/>
                      </a:lnTo>
                      <a:lnTo>
                        <a:pt x="505968" y="0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75" name="Freeform 274">
                  <a:extLst>
                    <a:ext uri="{FF2B5EF4-FFF2-40B4-BE49-F238E27FC236}">
                      <a16:creationId xmlns:a16="http://schemas.microsoft.com/office/drawing/2014/main" id="{A3B200EA-E2FB-0342-BEC2-8C80F5A7999F}"/>
                    </a:ext>
                  </a:extLst>
                </p:cNvPr>
                <p:cNvSpPr/>
                <p:nvPr/>
              </p:nvSpPr>
              <p:spPr>
                <a:xfrm>
                  <a:off x="4631526" y="6164179"/>
                  <a:ext cx="112019" cy="204163"/>
                </a:xfrm>
                <a:custGeom>
                  <a:avLst/>
                  <a:gdLst>
                    <a:gd name="connsiteX0" fmla="*/ 477012 w 472440"/>
                    <a:gd name="connsiteY0" fmla="*/ 863346 h 861060"/>
                    <a:gd name="connsiteX1" fmla="*/ 0 w 472440"/>
                    <a:gd name="connsiteY1" fmla="*/ 646938 h 861060"/>
                    <a:gd name="connsiteX2" fmla="*/ 0 w 472440"/>
                    <a:gd name="connsiteY2" fmla="*/ 0 h 861060"/>
                    <a:gd name="connsiteX3" fmla="*/ 477012 w 472440"/>
                    <a:gd name="connsiteY3" fmla="*/ 216408 h 861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2440" h="861060">
                      <a:moveTo>
                        <a:pt x="477012" y="863346"/>
                      </a:moveTo>
                      <a:lnTo>
                        <a:pt x="0" y="646938"/>
                      </a:lnTo>
                      <a:lnTo>
                        <a:pt x="0" y="0"/>
                      </a:lnTo>
                      <a:lnTo>
                        <a:pt x="477012" y="216408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76" name="Freeform 275">
                  <a:extLst>
                    <a:ext uri="{FF2B5EF4-FFF2-40B4-BE49-F238E27FC236}">
                      <a16:creationId xmlns:a16="http://schemas.microsoft.com/office/drawing/2014/main" id="{1A430F7A-C98A-4645-96A5-B8428C15856F}"/>
                    </a:ext>
                  </a:extLst>
                </p:cNvPr>
                <p:cNvSpPr/>
                <p:nvPr/>
              </p:nvSpPr>
              <p:spPr>
                <a:xfrm>
                  <a:off x="4771188" y="6164179"/>
                  <a:ext cx="112019" cy="204163"/>
                </a:xfrm>
                <a:custGeom>
                  <a:avLst/>
                  <a:gdLst>
                    <a:gd name="connsiteX0" fmla="*/ 0 w 472440"/>
                    <a:gd name="connsiteY0" fmla="*/ 863346 h 861060"/>
                    <a:gd name="connsiteX1" fmla="*/ 477012 w 472440"/>
                    <a:gd name="connsiteY1" fmla="*/ 646938 h 861060"/>
                    <a:gd name="connsiteX2" fmla="*/ 477012 w 472440"/>
                    <a:gd name="connsiteY2" fmla="*/ 0 h 861060"/>
                    <a:gd name="connsiteX3" fmla="*/ 0 w 472440"/>
                    <a:gd name="connsiteY3" fmla="*/ 216408 h 861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2440" h="861060">
                      <a:moveTo>
                        <a:pt x="0" y="863346"/>
                      </a:moveTo>
                      <a:lnTo>
                        <a:pt x="477012" y="646938"/>
                      </a:lnTo>
                      <a:lnTo>
                        <a:pt x="477012" y="0"/>
                      </a:lnTo>
                      <a:lnTo>
                        <a:pt x="0" y="216408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</p:grpSp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7DF77028-9AC1-974F-B4AB-E6282DC21974}"/>
                  </a:ext>
                </a:extLst>
              </p:cNvPr>
              <p:cNvSpPr/>
              <p:nvPr/>
            </p:nvSpPr>
            <p:spPr>
              <a:xfrm>
                <a:off x="2957049" y="3280437"/>
                <a:ext cx="502175" cy="502175"/>
              </a:xfrm>
              <a:prstGeom prst="ellipse">
                <a:avLst/>
              </a:prstGeom>
              <a:solidFill>
                <a:srgbClr val="033CB1"/>
              </a:soli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457189">
                  <a:defRPr/>
                </a:pPr>
                <a:endParaRPr lang="en-US" sz="1200" err="1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EBFB476B-F51E-1943-9DEE-BDFB524BCAE6}"/>
                  </a:ext>
                </a:extLst>
              </p:cNvPr>
              <p:cNvGrpSpPr/>
              <p:nvPr/>
            </p:nvGrpSpPr>
            <p:grpSpPr>
              <a:xfrm>
                <a:off x="3077839" y="3404003"/>
                <a:ext cx="290490" cy="253077"/>
                <a:chOff x="5038406" y="6109976"/>
                <a:chExt cx="267942" cy="233433"/>
              </a:xfrm>
              <a:solidFill>
                <a:schemeClr val="bg2"/>
              </a:solidFill>
            </p:grpSpPr>
            <p:sp>
              <p:nvSpPr>
                <p:cNvPr id="271" name="Freeform 270">
                  <a:extLst>
                    <a:ext uri="{FF2B5EF4-FFF2-40B4-BE49-F238E27FC236}">
                      <a16:creationId xmlns:a16="http://schemas.microsoft.com/office/drawing/2014/main" id="{84A3A1AD-420D-7649-BB47-1C6EEC6EDF82}"/>
                    </a:ext>
                  </a:extLst>
                </p:cNvPr>
                <p:cNvSpPr/>
                <p:nvPr/>
              </p:nvSpPr>
              <p:spPr>
                <a:xfrm>
                  <a:off x="5038406" y="6139246"/>
                  <a:ext cx="124666" cy="204163"/>
                </a:xfrm>
                <a:custGeom>
                  <a:avLst/>
                  <a:gdLst>
                    <a:gd name="connsiteX0" fmla="*/ 170688 w 525780"/>
                    <a:gd name="connsiteY0" fmla="*/ 548640 h 861060"/>
                    <a:gd name="connsiteX1" fmla="*/ 170688 w 525780"/>
                    <a:gd name="connsiteY1" fmla="*/ 693420 h 861060"/>
                    <a:gd name="connsiteX2" fmla="*/ 525780 w 525780"/>
                    <a:gd name="connsiteY2" fmla="*/ 693420 h 861060"/>
                    <a:gd name="connsiteX3" fmla="*/ 525780 w 525780"/>
                    <a:gd name="connsiteY3" fmla="*/ 864870 h 861060"/>
                    <a:gd name="connsiteX4" fmla="*/ 0 w 525780"/>
                    <a:gd name="connsiteY4" fmla="*/ 864870 h 861060"/>
                    <a:gd name="connsiteX5" fmla="*/ 0 w 525780"/>
                    <a:gd name="connsiteY5" fmla="*/ 0 h 861060"/>
                    <a:gd name="connsiteX6" fmla="*/ 170688 w 525780"/>
                    <a:gd name="connsiteY6" fmla="*/ 0 h 861060"/>
                    <a:gd name="connsiteX7" fmla="*/ 170688 w 525780"/>
                    <a:gd name="connsiteY7" fmla="*/ 378714 h 861060"/>
                    <a:gd name="connsiteX8" fmla="*/ 530352 w 525780"/>
                    <a:gd name="connsiteY8" fmla="*/ 378714 h 861060"/>
                    <a:gd name="connsiteX9" fmla="*/ 530352 w 525780"/>
                    <a:gd name="connsiteY9" fmla="*/ 548640 h 861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5780" h="861060">
                      <a:moveTo>
                        <a:pt x="170688" y="548640"/>
                      </a:moveTo>
                      <a:lnTo>
                        <a:pt x="170688" y="693420"/>
                      </a:lnTo>
                      <a:lnTo>
                        <a:pt x="525780" y="693420"/>
                      </a:lnTo>
                      <a:lnTo>
                        <a:pt x="525780" y="864870"/>
                      </a:lnTo>
                      <a:lnTo>
                        <a:pt x="0" y="864870"/>
                      </a:lnTo>
                      <a:lnTo>
                        <a:pt x="0" y="0"/>
                      </a:lnTo>
                      <a:lnTo>
                        <a:pt x="170688" y="0"/>
                      </a:lnTo>
                      <a:lnTo>
                        <a:pt x="170688" y="378714"/>
                      </a:lnTo>
                      <a:lnTo>
                        <a:pt x="530352" y="378714"/>
                      </a:lnTo>
                      <a:lnTo>
                        <a:pt x="530352" y="548640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72" name="Freeform 271">
                  <a:extLst>
                    <a:ext uri="{FF2B5EF4-FFF2-40B4-BE49-F238E27FC236}">
                      <a16:creationId xmlns:a16="http://schemas.microsoft.com/office/drawing/2014/main" id="{F65C5878-0E3F-0E4A-841C-DD4756CE4CF4}"/>
                    </a:ext>
                  </a:extLst>
                </p:cNvPr>
                <p:cNvSpPr/>
                <p:nvPr/>
              </p:nvSpPr>
              <p:spPr>
                <a:xfrm>
                  <a:off x="5189803" y="6229064"/>
                  <a:ext cx="39748" cy="39748"/>
                </a:xfrm>
                <a:custGeom>
                  <a:avLst/>
                  <a:gdLst>
                    <a:gd name="connsiteX0" fmla="*/ 170688 w 167640"/>
                    <a:gd name="connsiteY0" fmla="*/ 0 h 167640"/>
                    <a:gd name="connsiteX1" fmla="*/ 170688 w 167640"/>
                    <a:gd name="connsiteY1" fmla="*/ 170688 h 167640"/>
                    <a:gd name="connsiteX2" fmla="*/ 0 w 167640"/>
                    <a:gd name="connsiteY2" fmla="*/ 170688 h 167640"/>
                    <a:gd name="connsiteX3" fmla="*/ 0 w 167640"/>
                    <a:gd name="connsiteY3" fmla="*/ 0 h 16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7640" h="167640">
                      <a:moveTo>
                        <a:pt x="170688" y="0"/>
                      </a:moveTo>
                      <a:lnTo>
                        <a:pt x="170688" y="170688"/>
                      </a:lnTo>
                      <a:lnTo>
                        <a:pt x="0" y="17068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  <p:sp>
              <p:nvSpPr>
                <p:cNvPr id="273" name="Freeform 272">
                  <a:extLst>
                    <a:ext uri="{FF2B5EF4-FFF2-40B4-BE49-F238E27FC236}">
                      <a16:creationId xmlns:a16="http://schemas.microsoft.com/office/drawing/2014/main" id="{3B8028F8-9A87-2B42-949C-17BED3F19E5D}"/>
                    </a:ext>
                  </a:extLst>
                </p:cNvPr>
                <p:cNvSpPr/>
                <p:nvPr/>
              </p:nvSpPr>
              <p:spPr>
                <a:xfrm>
                  <a:off x="5103991" y="6109976"/>
                  <a:ext cx="202357" cy="233071"/>
                </a:xfrm>
                <a:custGeom>
                  <a:avLst/>
                  <a:gdLst>
                    <a:gd name="connsiteX0" fmla="*/ 362712 w 853440"/>
                    <a:gd name="connsiteY0" fmla="*/ 984504 h 982980"/>
                    <a:gd name="connsiteX1" fmla="*/ 362712 w 853440"/>
                    <a:gd name="connsiteY1" fmla="*/ 813816 h 982980"/>
                    <a:gd name="connsiteX2" fmla="*/ 684275 w 853440"/>
                    <a:gd name="connsiteY2" fmla="*/ 492252 h 982980"/>
                    <a:gd name="connsiteX3" fmla="*/ 362712 w 853440"/>
                    <a:gd name="connsiteY3" fmla="*/ 170688 h 982980"/>
                    <a:gd name="connsiteX4" fmla="*/ 125730 w 853440"/>
                    <a:gd name="connsiteY4" fmla="*/ 275082 h 982980"/>
                    <a:gd name="connsiteX5" fmla="*/ 0 w 853440"/>
                    <a:gd name="connsiteY5" fmla="*/ 160020 h 982980"/>
                    <a:gd name="connsiteX6" fmla="*/ 362712 w 853440"/>
                    <a:gd name="connsiteY6" fmla="*/ 0 h 982980"/>
                    <a:gd name="connsiteX7" fmla="*/ 854964 w 853440"/>
                    <a:gd name="connsiteY7" fmla="*/ 492252 h 982980"/>
                    <a:gd name="connsiteX8" fmla="*/ 362712 w 853440"/>
                    <a:gd name="connsiteY8" fmla="*/ 984504 h 982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53440" h="982980">
                      <a:moveTo>
                        <a:pt x="362712" y="984504"/>
                      </a:moveTo>
                      <a:lnTo>
                        <a:pt x="362712" y="813816"/>
                      </a:lnTo>
                      <a:cubicBezTo>
                        <a:pt x="540258" y="813816"/>
                        <a:pt x="684275" y="669798"/>
                        <a:pt x="684275" y="492252"/>
                      </a:cubicBezTo>
                      <a:cubicBezTo>
                        <a:pt x="684275" y="314706"/>
                        <a:pt x="540258" y="170688"/>
                        <a:pt x="362712" y="170688"/>
                      </a:cubicBezTo>
                      <a:cubicBezTo>
                        <a:pt x="272795" y="170688"/>
                        <a:pt x="185928" y="208788"/>
                        <a:pt x="125730" y="275082"/>
                      </a:cubicBezTo>
                      <a:lnTo>
                        <a:pt x="0" y="160020"/>
                      </a:lnTo>
                      <a:cubicBezTo>
                        <a:pt x="92964" y="58674"/>
                        <a:pt x="225552" y="0"/>
                        <a:pt x="362712" y="0"/>
                      </a:cubicBezTo>
                      <a:cubicBezTo>
                        <a:pt x="633984" y="0"/>
                        <a:pt x="854964" y="220980"/>
                        <a:pt x="854964" y="492252"/>
                      </a:cubicBezTo>
                      <a:cubicBezTo>
                        <a:pt x="854964" y="763524"/>
                        <a:pt x="633984" y="984504"/>
                        <a:pt x="362712" y="984504"/>
                      </a:cubicBez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457189">
                    <a:defRPr/>
                  </a:pPr>
                  <a:endParaRPr lang="en-US" sz="1800">
                    <a:solidFill>
                      <a:srgbClr val="000000"/>
                    </a:solidFill>
                    <a:latin typeface="IBM Plex Sans"/>
                  </a:endParaRPr>
                </a:p>
              </p:txBody>
            </p:sp>
          </p:grpSp>
          <p:pic>
            <p:nvPicPr>
              <p:cNvPr id="269" name="Picture 268">
                <a:extLst>
                  <a:ext uri="{FF2B5EF4-FFF2-40B4-BE49-F238E27FC236}">
                    <a16:creationId xmlns:a16="http://schemas.microsoft.com/office/drawing/2014/main" id="{4EF7765B-2F0D-1B46-BDBE-694721C9FA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-5693" r="63611" b="-1"/>
              <a:stretch/>
            </p:blipFill>
            <p:spPr>
              <a:xfrm>
                <a:off x="3662355" y="2484841"/>
                <a:ext cx="492636" cy="48835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C1C60EF4-1BDB-594F-9D26-C324B4BE145B}"/>
                  </a:ext>
                </a:extLst>
              </p:cNvPr>
              <p:cNvSpPr/>
              <p:nvPr/>
            </p:nvSpPr>
            <p:spPr>
              <a:xfrm>
                <a:off x="5416406" y="3257392"/>
                <a:ext cx="487121" cy="487121"/>
              </a:xfrm>
              <a:prstGeom prst="ellipse">
                <a:avLst/>
              </a:prstGeom>
              <a:gradFill flip="none" rotWithShape="1">
                <a:gsLst>
                  <a:gs pos="28000">
                    <a:schemeClr val="accent2"/>
                  </a:gs>
                  <a:gs pos="100000">
                    <a:schemeClr val="accent4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457189">
                  <a:defRPr/>
                </a:pPr>
                <a:r>
                  <a:rPr lang="en-US" sz="1200" dirty="0">
                    <a:solidFill>
                      <a:srgbClr val="FFFFFF"/>
                    </a:solidFill>
                    <a:latin typeface="Arial"/>
                    <a:cs typeface="Arial"/>
                  </a:rPr>
                  <a:t>…</a:t>
                </a:r>
              </a:p>
            </p:txBody>
          </p:sp>
        </p:grpSp>
      </p:grp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59042085-FD3F-E342-BF5E-E91D6DB41120}"/>
              </a:ext>
            </a:extLst>
          </p:cNvPr>
          <p:cNvSpPr/>
          <p:nvPr/>
        </p:nvSpPr>
        <p:spPr>
          <a:xfrm>
            <a:off x="2253661" y="1986835"/>
            <a:ext cx="3884271" cy="488175"/>
          </a:xfrm>
          <a:prstGeom prst="round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Lifecycle Query Index (LQE)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0B17995E-3496-EE45-83F4-30BC8F5AF713}"/>
              </a:ext>
            </a:extLst>
          </p:cNvPr>
          <p:cNvSpPr txBox="1"/>
          <p:nvPr/>
        </p:nvSpPr>
        <p:spPr>
          <a:xfrm>
            <a:off x="6226629" y="2080881"/>
            <a:ext cx="23471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TRS (Tracked Resource Set)</a:t>
            </a:r>
          </a:p>
        </p:txBody>
      </p:sp>
      <p:sp>
        <p:nvSpPr>
          <p:cNvPr id="1028" name="Rectangle 1027">
            <a:extLst>
              <a:ext uri="{FF2B5EF4-FFF2-40B4-BE49-F238E27FC236}">
                <a16:creationId xmlns:a16="http://schemas.microsoft.com/office/drawing/2014/main" id="{109313C6-2657-A24A-A901-04A1A0415E8E}"/>
              </a:ext>
            </a:extLst>
          </p:cNvPr>
          <p:cNvSpPr/>
          <p:nvPr/>
        </p:nvSpPr>
        <p:spPr>
          <a:xfrm>
            <a:off x="305081" y="4770813"/>
            <a:ext cx="879565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https://www.oasis-open.org/committees/download.php/61710/Tracked%20Resource%20Set%202.0.pdf</a:t>
            </a:r>
            <a:endParaRPr lang="en-US" dirty="0"/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9CB09046-C1D4-EB47-9620-F15679D06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311" y="1056913"/>
            <a:ext cx="1931011" cy="876382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462B6F2F-4318-B34F-8EA1-1EDBCF6F9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920" y="1051490"/>
            <a:ext cx="1931012" cy="87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6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en-US" dirty="0">
              <a:gradFill flip="none" rotWithShape="1">
                <a:gsLst>
                  <a:gs pos="0">
                    <a:srgbClr val="D0B0FF"/>
                  </a:gs>
                  <a:gs pos="69000">
                    <a:srgbClr val="408BFC"/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3569A92C-7395-3549-B7B2-F697041CC1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8666" y="4787900"/>
            <a:ext cx="4114735" cy="166687"/>
          </a:xfrm>
        </p:spPr>
        <p:txBody>
          <a:bodyPr/>
          <a:lstStyle/>
          <a:p>
            <a:r>
              <a:rPr lang="en-US"/>
              <a:t>IBM Engineering / © 2020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2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3C4C70-7E19-8440-B4FE-60D7A00128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052" y="144528"/>
            <a:ext cx="7886701" cy="381000"/>
          </a:xfrm>
        </p:spPr>
        <p:txBody>
          <a:bodyPr/>
          <a:lstStyle/>
          <a:p>
            <a:r>
              <a:rPr lang="en-US" dirty="0"/>
              <a:t>Sample view 1 – Impact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41B5D-DB2F-C845-952A-7CFE6AC5E9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826000"/>
            <a:ext cx="2057400" cy="138113"/>
          </a:xfrm>
        </p:spPr>
        <p:txBody>
          <a:bodyPr/>
          <a:lstStyle/>
          <a:p>
            <a:fld id="{59395FB3-9C97-154F-86B2-7E381B95126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9742B7-04E5-6B4D-8F74-13B41955C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76" y="830241"/>
            <a:ext cx="8651631" cy="31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1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3C4C70-7E19-8440-B4FE-60D7A00128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052" y="144528"/>
            <a:ext cx="8282355" cy="381000"/>
          </a:xfrm>
        </p:spPr>
        <p:txBody>
          <a:bodyPr/>
          <a:lstStyle/>
          <a:p>
            <a:r>
              <a:rPr lang="en-US" dirty="0"/>
              <a:t>Sample view 2 – Requirements Readiness Explorer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41B5D-DB2F-C845-952A-7CFE6AC5E9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826000"/>
            <a:ext cx="2057400" cy="138113"/>
          </a:xfrm>
        </p:spPr>
        <p:txBody>
          <a:bodyPr/>
          <a:lstStyle/>
          <a:p>
            <a:fld id="{59395FB3-9C97-154F-86B2-7E381B95126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A570ED-1500-3F4A-A16A-E8BD4E69C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92" y="1131010"/>
            <a:ext cx="8678008" cy="261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3C4C70-7E19-8440-B4FE-60D7A00128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052" y="144528"/>
            <a:ext cx="6743701" cy="381000"/>
          </a:xfrm>
        </p:spPr>
        <p:txBody>
          <a:bodyPr/>
          <a:lstStyle/>
          <a:p>
            <a:r>
              <a:rPr lang="en-US" dirty="0"/>
              <a:t>Sample view 3 – Lifecycle Statistics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41B5D-DB2F-C845-952A-7CFE6AC5E98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826000"/>
            <a:ext cx="2057400" cy="138113"/>
          </a:xfrm>
        </p:spPr>
        <p:txBody>
          <a:bodyPr/>
          <a:lstStyle/>
          <a:p>
            <a:fld id="{59395FB3-9C97-154F-86B2-7E381B95126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1CF403-1543-044D-86D0-AB84F1F76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82" y="618398"/>
            <a:ext cx="7104185" cy="42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17948"/>
      </p:ext>
    </p:extLst>
  </p:cSld>
  <p:clrMapOvr>
    <a:masterClrMapping/>
  </p:clrMapOvr>
</p:sld>
</file>

<file path=ppt/theme/theme1.xml><?xml version="1.0" encoding="utf-8"?>
<a:theme xmlns:a="http://schemas.openxmlformats.org/drawingml/2006/main" name="IBM 2020 Master template (black background)">
  <a:themeElements>
    <a:clrScheme name="Custom 3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6F6F6F"/>
      </a:accent1>
      <a:accent2>
        <a:srgbClr val="0062FF"/>
      </a:accent2>
      <a:accent3>
        <a:srgbClr val="D12765"/>
      </a:accent3>
      <a:accent4>
        <a:srgbClr val="8A3FFC"/>
      </a:accent4>
      <a:accent5>
        <a:srgbClr val="007D79"/>
      </a:accent5>
      <a:accent6>
        <a:srgbClr val="697077"/>
      </a:accent6>
      <a:hlink>
        <a:srgbClr val="408BFC"/>
      </a:hlink>
      <a:folHlink>
        <a:srgbClr val="6EA6F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685983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IBM Plex Sans" charset="0"/>
            <a:ea typeface="IBM Plex Sans" charset="0"/>
            <a:cs typeface="IBM Plex Sans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Presentation28" id="{E7F5186F-CD1A-5646-8F0C-29D90816D0A5}" vid="{9B2BF0E4-283B-E842-AD30-5DBC00D10FD0}"/>
    </a:ext>
  </a:extLst>
</a:theme>
</file>

<file path=ppt/theme/theme2.xml><?xml version="1.0" encoding="utf-8"?>
<a:theme xmlns:a="http://schemas.openxmlformats.org/drawingml/2006/main" name="IBM 2020 Master template (light gray background)">
  <a:themeElements>
    <a:clrScheme name="Custom 5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6F6F6F"/>
      </a:accent1>
      <a:accent2>
        <a:srgbClr val="0062FF"/>
      </a:accent2>
      <a:accent3>
        <a:srgbClr val="D12765"/>
      </a:accent3>
      <a:accent4>
        <a:srgbClr val="8A3FFC"/>
      </a:accent4>
      <a:accent5>
        <a:srgbClr val="007D79"/>
      </a:accent5>
      <a:accent6>
        <a:srgbClr val="697077"/>
      </a:accent6>
      <a:hlink>
        <a:srgbClr val="0062FF"/>
      </a:hlink>
      <a:folHlink>
        <a:srgbClr val="6EA6F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9050">
          <a:solidFill>
            <a:schemeClr val="accent2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IBM Plex Sans" panose="020B0503050203000203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Presentation28" id="{E7F5186F-CD1A-5646-8F0C-29D90816D0A5}" vid="{57021E71-15AB-3A48-9890-7A8DDE815D7C}"/>
    </a:ext>
  </a:extLst>
</a:theme>
</file>

<file path=ppt/theme/theme3.xml><?xml version="1.0" encoding="utf-8"?>
<a:theme xmlns:a="http://schemas.openxmlformats.org/drawingml/2006/main" name="IBM 2020 Master template (white background)">
  <a:themeElements>
    <a:clrScheme name="Custom 1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6F6F6F"/>
      </a:accent1>
      <a:accent2>
        <a:srgbClr val="0062FF"/>
      </a:accent2>
      <a:accent3>
        <a:srgbClr val="D12765"/>
      </a:accent3>
      <a:accent4>
        <a:srgbClr val="8A3FFC"/>
      </a:accent4>
      <a:accent5>
        <a:srgbClr val="007D79"/>
      </a:accent5>
      <a:accent6>
        <a:srgbClr val="697077"/>
      </a:accent6>
      <a:hlink>
        <a:srgbClr val="0062FF"/>
      </a:hlink>
      <a:folHlink>
        <a:srgbClr val="6EA6F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9050">
          <a:solidFill>
            <a:schemeClr val="accent2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IBM Plex Sans" panose="020B0503050203000203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Presentation28" id="{E7F5186F-CD1A-5646-8F0C-29D90816D0A5}" vid="{11907201-AAF9-B143-AA3F-36E7F992C314}"/>
    </a:ext>
  </a:extLst>
</a:theme>
</file>

<file path=ppt/theme/theme4.xml><?xml version="1.0" encoding="utf-8"?>
<a:theme xmlns:a="http://schemas.openxmlformats.org/drawingml/2006/main" name="gry_background_2017">
  <a:themeElements>
    <a:clrScheme name="Custom 4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BB8EFF"/>
      </a:accent4>
      <a:accent5>
        <a:srgbClr val="6E177D"/>
      </a:accent5>
      <a:accent6>
        <a:srgbClr val="20D5D2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>
        <a:ln w="6350">
          <a:solidFill>
            <a:schemeClr val="tx2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tson IoT Presentation Template_09.17.18" id="{0CD30C33-7C70-364C-A0E9-CF1C7C8ECE4F}" vid="{2B3669BB-3B2D-9C4E-953A-9D5400543D6E}"/>
    </a:ext>
  </a:extLst>
</a:theme>
</file>

<file path=ppt/theme/theme5.xml><?xml version="1.0" encoding="utf-8"?>
<a:theme xmlns:a="http://schemas.openxmlformats.org/drawingml/2006/main" name="IBM BxD 2018 black background">
  <a:themeElements>
    <a:clrScheme name="Custom 53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757575"/>
      </a:accent1>
      <a:accent2>
        <a:srgbClr val="0F6DFF"/>
      </a:accent2>
      <a:accent3>
        <a:srgbClr val="D6316C"/>
      </a:accent3>
      <a:accent4>
        <a:srgbClr val="914BFA"/>
      </a:accent4>
      <a:accent5>
        <a:srgbClr val="008280"/>
      </a:accent5>
      <a:accent6>
        <a:srgbClr val="6E757D"/>
      </a:accent6>
      <a:hlink>
        <a:srgbClr val="0E6FFF"/>
      </a:hlink>
      <a:folHlink>
        <a:srgbClr val="6BA5F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1124_V01_Plex.pptx" id="{80B8559C-7CF0-5B40-975D-B007EC7BCB16}" vid="{15B3B518-7CF1-234E-B76B-F16347DE476D}"/>
    </a:ext>
  </a:extLst>
</a:theme>
</file>

<file path=ppt/theme/theme6.xml><?xml version="1.0" encoding="utf-8"?>
<a:theme xmlns:a="http://schemas.openxmlformats.org/drawingml/2006/main" name="IBM BxD 2018 black background">
  <a:themeElements>
    <a:clrScheme name="Custom 53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757575"/>
      </a:accent1>
      <a:accent2>
        <a:srgbClr val="0F6DFF"/>
      </a:accent2>
      <a:accent3>
        <a:srgbClr val="D6316C"/>
      </a:accent3>
      <a:accent4>
        <a:srgbClr val="914BFA"/>
      </a:accent4>
      <a:accent5>
        <a:srgbClr val="008280"/>
      </a:accent5>
      <a:accent6>
        <a:srgbClr val="6E757D"/>
      </a:accent6>
      <a:hlink>
        <a:srgbClr val="0E6FFF"/>
      </a:hlink>
      <a:folHlink>
        <a:srgbClr val="6BA5F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1124_V01_Plex.pptx" id="{80B8559C-7CF0-5B40-975D-B007EC7BCB16}" vid="{15B3B518-7CF1-234E-B76B-F16347DE4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317</Words>
  <Application>Microsoft Macintosh PowerPoint</Application>
  <PresentationFormat>On-screen Show (16:9)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.AppleSystemUIFont</vt:lpstr>
      <vt:lpstr>Arial</vt:lpstr>
      <vt:lpstr>Arial Regular</vt:lpstr>
      <vt:lpstr>HelvNeue Light for IBM</vt:lpstr>
      <vt:lpstr>IBM Plex Sans</vt:lpstr>
      <vt:lpstr>IBM Plex Sans Condensed</vt:lpstr>
      <vt:lpstr>IBM Plex Sans Regular</vt:lpstr>
      <vt:lpstr>Lubalin for IBM Book</vt:lpstr>
      <vt:lpstr>Lubalin for IBM Demi</vt:lpstr>
      <vt:lpstr>System Font Regular</vt:lpstr>
      <vt:lpstr>Wingdings</vt:lpstr>
      <vt:lpstr>IBM 2020 Master template (black background)</vt:lpstr>
      <vt:lpstr>IBM 2020 Master template (light gray background)</vt:lpstr>
      <vt:lpstr>IBM 2020 Master template (white background)</vt:lpstr>
      <vt:lpstr>gry_background_2017</vt:lpstr>
      <vt:lpstr>Using OSLC to Gain Insight into your Connected Engineering Data — Andy Lapping Technical Enablement Specialist</vt:lpstr>
      <vt:lpstr>Andy Lapping</vt:lpstr>
      <vt:lpstr>PowerPoint Presentation</vt:lpstr>
      <vt:lpstr>PowerPoint Presentation</vt:lpstr>
      <vt:lpstr>PowerPoint Presentation</vt:lpstr>
      <vt:lpstr>Demo</vt:lpstr>
      <vt:lpstr>Sample view 1 – Impact Analysis</vt:lpstr>
      <vt:lpstr>Sample view 2 – Requirements Readiness Explorer</vt:lpstr>
      <vt:lpstr>Sample view 3 – Lifecycle Statistics</vt:lpstr>
      <vt:lpstr>Sample view 4 – PLM</vt:lpstr>
      <vt:lpstr>Sample view 5 – ISO 20202 Hazard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IBM Engineering Systems Design - Rhapsody Model Manager v7.0 — Andy Lapping Technical Enablement Specialist</dc:title>
  <dc:creator>Andrew Lapping</dc:creator>
  <cp:lastModifiedBy>Andrew Lapping</cp:lastModifiedBy>
  <cp:revision>13</cp:revision>
  <dcterms:created xsi:type="dcterms:W3CDTF">2020-05-12T09:24:39Z</dcterms:created>
  <dcterms:modified xsi:type="dcterms:W3CDTF">2020-05-18T15:23:21Z</dcterms:modified>
</cp:coreProperties>
</file>